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ZLg+2/oNk2CsLBPh5VoWE1nuv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E5ADF2-FB13-4A98-8FB3-FCC5A6408F6A}">
  <a:tblStyle styleId="{F9E5ADF2-FB13-4A98-8FB3-FCC5A6408F6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2172" y="6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85850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400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8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5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739351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481606" y="5070819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400">
                <a:solidFill>
                  <a:schemeClr val="dk1"/>
                </a:solidFill>
              </a:defRPr>
            </a:lvl1pPr>
            <a:lvl2pPr marL="1280160" lvl="1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800">
                <a:solidFill>
                  <a:srgbClr val="888888"/>
                </a:solidFill>
              </a:defRPr>
            </a:lvl2pPr>
            <a:lvl3pPr marL="1920240" lvl="2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500">
                <a:solidFill>
                  <a:srgbClr val="888888"/>
                </a:solidFill>
              </a:defRPr>
            </a:lvl3pPr>
            <a:lvl4pPr marL="2560320" lvl="3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200">
                <a:solidFill>
                  <a:srgbClr val="888888"/>
                </a:solidFill>
              </a:defRPr>
            </a:lvl4pPr>
            <a:lvl5pPr marL="3200400" lvl="4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200">
                <a:solidFill>
                  <a:srgbClr val="888888"/>
                </a:solidFill>
              </a:defRPr>
            </a:lvl5pPr>
            <a:lvl6pPr marL="3840480" lvl="5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200">
                <a:solidFill>
                  <a:srgbClr val="888888"/>
                </a:solidFill>
              </a:defRPr>
            </a:lvl6pPr>
            <a:lvl7pPr marL="4480560" lvl="6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200">
                <a:solidFill>
                  <a:srgbClr val="888888"/>
                </a:solidFill>
              </a:defRPr>
            </a:lvl7pPr>
            <a:lvl8pPr marL="5120640" lvl="7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200">
                <a:solidFill>
                  <a:srgbClr val="888888"/>
                </a:solidFill>
              </a:defRPr>
            </a:lvl8pPr>
            <a:lvl9pPr marL="5760720" lvl="8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b" anchorCtr="0">
            <a:normAutofit/>
          </a:bodyPr>
          <a:lstStyle>
            <a:lvl1pPr marL="64008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400" b="1"/>
            </a:lvl1pPr>
            <a:lvl2pPr marL="1280160" lvl="1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800" b="1"/>
            </a:lvl2pPr>
            <a:lvl3pPr marL="1920240" lvl="2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500" b="1"/>
            </a:lvl3pPr>
            <a:lvl4pPr marL="2560320" lvl="3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4pPr>
            <a:lvl5pPr marL="3200400" lvl="4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5pPr>
            <a:lvl6pPr marL="3840480" lvl="5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6pPr>
            <a:lvl7pPr marL="4480560" lvl="6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7pPr>
            <a:lvl8pPr marL="5120640" lvl="7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8pPr>
            <a:lvl9pPr marL="5760720" lvl="8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b" anchorCtr="0">
            <a:normAutofit/>
          </a:bodyPr>
          <a:lstStyle>
            <a:lvl1pPr marL="64008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400" b="1"/>
            </a:lvl1pPr>
            <a:lvl2pPr marL="1280160" lvl="1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800" b="1"/>
            </a:lvl2pPr>
            <a:lvl3pPr marL="1920240" lvl="2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500" b="1"/>
            </a:lvl3pPr>
            <a:lvl4pPr marL="2560320" lvl="3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4pPr>
            <a:lvl5pPr marL="3200400" lvl="4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5pPr>
            <a:lvl6pPr marL="3840480" lvl="5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6pPr>
            <a:lvl7pPr marL="4480560" lvl="6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7pPr>
            <a:lvl8pPr marL="5120640" lvl="7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8pPr>
            <a:lvl9pPr marL="5760720" lvl="8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4800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80160" lvl="1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920240" lvl="2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560320" lvl="3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200400" lvl="4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840480" lvl="5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480560" lvl="6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120640" lvl="7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760720" lvl="8" indent="-4800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60452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4500"/>
            </a:lvl1pPr>
            <a:lvl2pPr marL="1280160" lvl="1" indent="-5689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3900"/>
            </a:lvl2pPr>
            <a:lvl3pPr marL="1920240" lvl="2" indent="-533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400"/>
            </a:lvl3pPr>
            <a:lvl4pPr marL="2560320" lvl="3" indent="-4978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800"/>
            </a:lvl4pPr>
            <a:lvl5pPr marL="3200400" lvl="4" indent="-4978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800"/>
            </a:lvl5pPr>
            <a:lvl6pPr marL="3840480" lvl="5" indent="-4978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800"/>
            </a:lvl6pPr>
            <a:lvl7pPr marL="4480560" lvl="6" indent="-4978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800"/>
            </a:lvl7pPr>
            <a:lvl8pPr marL="5120640" lvl="7" indent="-4978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800"/>
            </a:lvl8pPr>
            <a:lvl9pPr marL="5760720" lvl="8" indent="-4978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8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1pPr>
            <a:lvl2pPr marL="1280160" lvl="1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000"/>
            </a:lvl2pPr>
            <a:lvl3pPr marL="1920240" lvl="2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700"/>
            </a:lvl3pPr>
            <a:lvl4pPr marL="2560320" lvl="3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4pPr>
            <a:lvl5pPr marL="3200400" lvl="4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5pPr>
            <a:lvl6pPr marL="3840480" lvl="5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6pPr>
            <a:lvl7pPr marL="4480560" lvl="6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7pPr>
            <a:lvl8pPr marL="5120640" lvl="7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8pPr>
            <a:lvl9pPr marL="5760720" lvl="8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64008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200"/>
            </a:lvl1pPr>
            <a:lvl2pPr marL="1280160" lvl="1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000"/>
            </a:lvl2pPr>
            <a:lvl3pPr marL="1920240" lvl="2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700"/>
            </a:lvl3pPr>
            <a:lvl4pPr marL="2560320" lvl="3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4pPr>
            <a:lvl5pPr marL="3200400" lvl="4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5pPr>
            <a:lvl6pPr marL="3840480" lvl="5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6pPr>
            <a:lvl7pPr marL="4480560" lvl="6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7pPr>
            <a:lvl8pPr marL="5120640" lvl="7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8pPr>
            <a:lvl9pPr marL="5760720" lvl="8" indent="-32004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1357710" y="1874316"/>
            <a:ext cx="4551337" cy="708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127995" rIns="127995" bIns="127995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dirty="0" err="1">
                <a:solidFill>
                  <a:srgbClr val="FFFFFF"/>
                </a:solidFill>
                <a:latin typeface="+mj-lt"/>
                <a:ea typeface="Oswald"/>
                <a:cs typeface="Oswald"/>
                <a:sym typeface="Oswald"/>
              </a:rPr>
              <a:t>Judul</a:t>
            </a:r>
            <a:endParaRPr sz="2800" b="1" dirty="0">
              <a:solidFill>
                <a:srgbClr val="FFFFFF"/>
              </a:solidFill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43" name="Google Shape;102;p1">
            <a:extLst>
              <a:ext uri="{FF2B5EF4-FFF2-40B4-BE49-F238E27FC236}">
                <a16:creationId xmlns:a16="http://schemas.microsoft.com/office/drawing/2014/main" id="{E10946EB-42DB-4695-AD3B-595122D45011}"/>
              </a:ext>
            </a:extLst>
          </p:cNvPr>
          <p:cNvSpPr txBox="1"/>
          <p:nvPr/>
        </p:nvSpPr>
        <p:spPr>
          <a:xfrm>
            <a:off x="255422" y="10287709"/>
            <a:ext cx="2856735" cy="36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spAutoFit/>
          </a:bodyPr>
          <a:lstStyle/>
          <a:p>
            <a:pPr algn="just"/>
            <a:r>
              <a:rPr lang="en-US" sz="1500" b="1" dirty="0">
                <a:solidFill>
                  <a:schemeClr val="dk1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Hasil dan </a:t>
            </a:r>
            <a:r>
              <a:rPr lang="en-US" sz="1500" b="1" dirty="0" err="1">
                <a:solidFill>
                  <a:schemeClr val="dk1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Pembahasan</a:t>
            </a:r>
            <a:endParaRPr lang="en-US" sz="1500" b="1" dirty="0">
              <a:solidFill>
                <a:schemeClr val="dk1"/>
              </a:solidFill>
              <a:latin typeface="+mj-lt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2" name="Google Shape;102;p1">
            <a:extLst>
              <a:ext uri="{FF2B5EF4-FFF2-40B4-BE49-F238E27FC236}">
                <a16:creationId xmlns:a16="http://schemas.microsoft.com/office/drawing/2014/main" id="{E10946EB-42DB-4695-AD3B-595122D45011}"/>
              </a:ext>
            </a:extLst>
          </p:cNvPr>
          <p:cNvSpPr txBox="1"/>
          <p:nvPr/>
        </p:nvSpPr>
        <p:spPr>
          <a:xfrm>
            <a:off x="6345726" y="4107244"/>
            <a:ext cx="2856735" cy="36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spAutoFit/>
          </a:bodyPr>
          <a:lstStyle/>
          <a:p>
            <a:pPr algn="just"/>
            <a:r>
              <a:rPr lang="en-US" sz="1500" b="1" dirty="0">
                <a:solidFill>
                  <a:schemeClr val="dk1"/>
                </a:solidFill>
                <a:latin typeface="+mj-lt"/>
                <a:cs typeface="Calibri" panose="020F0502020204030204" pitchFamily="34" charset="0"/>
                <a:sym typeface="Calibri"/>
              </a:rPr>
              <a:t>Kesimpulan</a:t>
            </a:r>
          </a:p>
        </p:txBody>
      </p:sp>
      <p:sp>
        <p:nvSpPr>
          <p:cNvPr id="33" name="Google Shape;102;p1">
            <a:extLst>
              <a:ext uri="{FF2B5EF4-FFF2-40B4-BE49-F238E27FC236}">
                <a16:creationId xmlns:a16="http://schemas.microsoft.com/office/drawing/2014/main" id="{E10946EB-42DB-4695-AD3B-595122D45011}"/>
              </a:ext>
            </a:extLst>
          </p:cNvPr>
          <p:cNvSpPr txBox="1"/>
          <p:nvPr/>
        </p:nvSpPr>
        <p:spPr>
          <a:xfrm>
            <a:off x="255422" y="7577797"/>
            <a:ext cx="2856735" cy="36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spAutoFit/>
          </a:bodyPr>
          <a:lstStyle/>
          <a:p>
            <a:pPr algn="just"/>
            <a:r>
              <a:rPr lang="en-US" sz="1500" b="1" dirty="0" err="1">
                <a:solidFill>
                  <a:schemeClr val="dk1"/>
                </a:solidFill>
                <a:latin typeface="+mj-lt"/>
                <a:cs typeface="Calibri" panose="020F0502020204030204" pitchFamily="34" charset="0"/>
                <a:sym typeface="Calibri"/>
              </a:rPr>
              <a:t>Metodologi</a:t>
            </a:r>
            <a:endParaRPr lang="en-US" sz="1500" b="1" dirty="0">
              <a:solidFill>
                <a:schemeClr val="dk1"/>
              </a:solidFill>
              <a:latin typeface="+mj-lt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4" name="Google Shape;102;p1">
            <a:extLst>
              <a:ext uri="{FF2B5EF4-FFF2-40B4-BE49-F238E27FC236}">
                <a16:creationId xmlns:a16="http://schemas.microsoft.com/office/drawing/2014/main" id="{E10946EB-42DB-4695-AD3B-595122D45011}"/>
              </a:ext>
            </a:extLst>
          </p:cNvPr>
          <p:cNvSpPr txBox="1"/>
          <p:nvPr/>
        </p:nvSpPr>
        <p:spPr>
          <a:xfrm>
            <a:off x="255422" y="4107244"/>
            <a:ext cx="2856735" cy="36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spAutoFit/>
          </a:bodyPr>
          <a:lstStyle/>
          <a:p>
            <a:pPr algn="just"/>
            <a:r>
              <a:rPr lang="en-US" sz="1500" b="1" dirty="0" err="1">
                <a:solidFill>
                  <a:schemeClr val="dk1"/>
                </a:solidFill>
                <a:latin typeface="+mj-lt"/>
                <a:cs typeface="Calibri" panose="020F0502020204030204" pitchFamily="34" charset="0"/>
                <a:sym typeface="Calibri"/>
              </a:rPr>
              <a:t>Pendahuluan</a:t>
            </a:r>
            <a:endParaRPr lang="en-US" sz="1500" b="1" dirty="0">
              <a:solidFill>
                <a:schemeClr val="dk1"/>
              </a:solidFill>
              <a:latin typeface="+mj-lt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3606" y="2582719"/>
            <a:ext cx="3539547" cy="65248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  <a:latin typeface="+mj-lt"/>
              </a:rPr>
              <a:t>Nama </a:t>
            </a:r>
            <a:r>
              <a:rPr lang="en-US" sz="1700" dirty="0" err="1">
                <a:solidFill>
                  <a:schemeClr val="bg1"/>
                </a:solidFill>
                <a:latin typeface="+mj-lt"/>
              </a:rPr>
              <a:t>Pemakalah</a:t>
            </a:r>
            <a:endParaRPr lang="en-US" sz="17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700" dirty="0" err="1">
                <a:solidFill>
                  <a:schemeClr val="bg1"/>
                </a:solidFill>
                <a:latin typeface="+mj-lt"/>
              </a:rPr>
              <a:t>Afiliasi</a:t>
            </a:r>
            <a:endParaRPr lang="en-US" sz="17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68302"/>
              </p:ext>
            </p:extLst>
          </p:nvPr>
        </p:nvGraphicFramePr>
        <p:xfrm>
          <a:off x="7752610" y="1860306"/>
          <a:ext cx="1513301" cy="1444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482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Nomor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ID (ex KU_001)</a:t>
                      </a:r>
                    </a:p>
                    <a:p>
                      <a:pPr algn="l"/>
                      <a:r>
                        <a:rPr lang="en-US" sz="1600" baseline="0" dirty="0" err="1">
                          <a:solidFill>
                            <a:schemeClr val="bg1"/>
                          </a:solidFill>
                        </a:rPr>
                        <a:t>Bidang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Kajian (</a:t>
                      </a:r>
                      <a:r>
                        <a:rPr lang="en-US" sz="1600" baseline="0" dirty="0" err="1">
                          <a:solidFill>
                            <a:schemeClr val="bg1"/>
                          </a:solidFill>
                        </a:rPr>
                        <a:t>Kehutanan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bg1"/>
                          </a:solidFill>
                        </a:rPr>
                        <a:t>Umum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6012" marR="96012" marT="85344" marB="853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Google Shape;102;p1">
            <a:extLst>
              <a:ext uri="{FF2B5EF4-FFF2-40B4-BE49-F238E27FC236}">
                <a16:creationId xmlns:a16="http://schemas.microsoft.com/office/drawing/2014/main" id="{E10946EB-42DB-4695-AD3B-595122D45011}"/>
              </a:ext>
            </a:extLst>
          </p:cNvPr>
          <p:cNvSpPr txBox="1"/>
          <p:nvPr/>
        </p:nvSpPr>
        <p:spPr>
          <a:xfrm>
            <a:off x="6425593" y="10413088"/>
            <a:ext cx="2856735" cy="36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95" tIns="63980" rIns="127995" bIns="63980" anchor="t" anchorCtr="0">
            <a:spAutoFit/>
          </a:bodyPr>
          <a:lstStyle/>
          <a:p>
            <a:pPr algn="just"/>
            <a:r>
              <a:rPr lang="en-US" sz="1500" b="1" dirty="0">
                <a:solidFill>
                  <a:schemeClr val="dk1"/>
                </a:solidFill>
                <a:latin typeface="+mj-lt"/>
                <a:cs typeface="Calibri" panose="020F0502020204030204" pitchFamily="34" charset="0"/>
                <a:sym typeface="Calibri"/>
              </a:rPr>
              <a:t>Pustaka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25</Words>
  <Application>Microsoft Office PowerPoint</Application>
  <PresentationFormat>A3 Paper (297x420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Putri</dc:creator>
  <cp:lastModifiedBy>nurdhian indri</cp:lastModifiedBy>
  <cp:revision>23</cp:revision>
  <dcterms:created xsi:type="dcterms:W3CDTF">2020-10-15T12:24:10Z</dcterms:created>
  <dcterms:modified xsi:type="dcterms:W3CDTF">2022-06-30T15:42:54Z</dcterms:modified>
</cp:coreProperties>
</file>