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66" r:id="rId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8648A-2A6E-4327-8131-F38C24E78E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07DAA-6542-46C9-8B84-4187B6FB3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DFBD-9C80-4413-A5DA-1561CD126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A3EC-2FB8-4429-9E97-B24417FF66A6}" type="datetimeFigureOut">
              <a:rPr lang="id-ID" smtClean="0"/>
              <a:t>30/06/2022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0DFF6-4F9A-4304-B527-2CB84ED24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A09C1-DE7C-44F2-A40E-86D229EF2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9A2-BF06-4071-8BAF-D3B0F64436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30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AE032-7392-411D-B99B-F7626332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6F7BA-26BD-4702-934A-7F9AA495B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D3C4D-1D9D-492E-B676-93BA2A3DE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A3EC-2FB8-4429-9E97-B24417FF66A6}" type="datetimeFigureOut">
              <a:rPr lang="id-ID" smtClean="0"/>
              <a:t>30/06/2022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C2366-CCBA-4511-9327-F7AA6D324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05C71-ADC2-4F09-AAA6-57E65C0A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9A2-BF06-4071-8BAF-D3B0F64436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84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B235C2-4293-4A11-9A6F-70B21C690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15784E-9817-4040-8A80-875B14B18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714F7-47A1-43E3-90E0-0B36345B4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A3EC-2FB8-4429-9E97-B24417FF66A6}" type="datetimeFigureOut">
              <a:rPr lang="id-ID" smtClean="0"/>
              <a:t>30/06/2022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91A96-ED12-46D8-853D-F6B161E13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210F5-3609-47AB-A40A-EA3DA2BDE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9A2-BF06-4071-8BAF-D3B0F64436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282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82C4-13BB-4F5C-A9BF-2AE379D2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2E926-6AEE-4967-B59B-B73D26173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F2C7B-54D4-4F89-B8B8-92890D67F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A3EC-2FB8-4429-9E97-B24417FF66A6}" type="datetimeFigureOut">
              <a:rPr lang="id-ID" smtClean="0"/>
              <a:t>30/06/2022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77869-7D36-48DD-BF32-E4FF4F5B2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D3A7F-EC7F-4B8F-A388-A09134AF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9A2-BF06-4071-8BAF-D3B0F64436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899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F5BB-0C95-4528-B0C4-EC22A3DC8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989618-6C1E-41F6-AE2F-F90AD4F92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80F09-69FC-4162-B5F5-5E79A763D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A3EC-2FB8-4429-9E97-B24417FF66A6}" type="datetimeFigureOut">
              <a:rPr lang="id-ID" smtClean="0"/>
              <a:t>30/06/2022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021AE-8D69-4895-B704-6804482E1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C8366-89BC-4780-BFD4-3D02429A2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9A2-BF06-4071-8BAF-D3B0F64436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62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2C138-BB31-40AE-8CE6-9CB7FC497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5C547-97AF-4409-B8F6-1723391184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42A1B7-CAF7-48D3-B7D1-CC2E65F10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ED3D-F69A-4ADA-AAB3-BFCA8B34E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A3EC-2FB8-4429-9E97-B24417FF66A6}" type="datetimeFigureOut">
              <a:rPr lang="id-ID" smtClean="0"/>
              <a:t>30/06/2022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A2C5F-85EA-4877-9901-E4E02018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37CAE-4081-44ED-8DF6-9CD84301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9A2-BF06-4071-8BAF-D3B0F64436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994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9AE6B-F7A3-4E0A-A636-F5073BA9F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187A0-3056-4F65-9BB7-167248FE2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90151-A1F0-48E7-A0E6-C2D706749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83E70D-FCB8-4E03-8863-48D96A80B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11A1F-0F3E-43B2-A770-C88E55DF5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52703C-8692-4E47-ACB8-6D6815B3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A3EC-2FB8-4429-9E97-B24417FF66A6}" type="datetimeFigureOut">
              <a:rPr lang="id-ID" smtClean="0"/>
              <a:t>30/06/2022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45C617-7274-49ED-8E20-F93B877C6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C62837-12C3-4D73-BECE-CAA67292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9A2-BF06-4071-8BAF-D3B0F64436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943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9621D-A11E-4D97-94DA-63DD6C678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3EC649-6E13-47A5-8E05-E7BA56AE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A3EC-2FB8-4429-9E97-B24417FF66A6}" type="datetimeFigureOut">
              <a:rPr lang="id-ID" smtClean="0"/>
              <a:t>30/06/2022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7B733E-A630-4AE3-9EC8-D48A28750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34338-F534-4DBC-9962-326D443D6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9A2-BF06-4071-8BAF-D3B0F64436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05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5BDF89-A170-48A9-9A64-72376AB4F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A3EC-2FB8-4429-9E97-B24417FF66A6}" type="datetimeFigureOut">
              <a:rPr lang="id-ID" smtClean="0"/>
              <a:t>30/06/2022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FE92F-2B22-412F-AD08-4278A175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43B96-8EDE-4760-90E5-18718092F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9A2-BF06-4071-8BAF-D3B0F64436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019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A40C-E227-449F-AEBF-36B8BFEE4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5D86D-86F2-4449-B90B-AE4A76C49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2EA14-D936-4F8F-B4D0-E59B4848F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04952-F3CA-4FBD-AA2B-0EDC06EB1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A3EC-2FB8-4429-9E97-B24417FF66A6}" type="datetimeFigureOut">
              <a:rPr lang="id-ID" smtClean="0"/>
              <a:t>30/06/2022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62ED7-D219-454B-A948-0304FE7BF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9AED6-3581-4B16-AB03-D5DBF781B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9A2-BF06-4071-8BAF-D3B0F64436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187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3B585-ECAF-43D9-95E1-5FBF9E64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54D3D3-903A-4825-B9C5-7EA5C224C0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91BBFF-B628-4B00-B1F4-4058F4E8B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9DD70-C5F8-40EE-8080-D4D47367C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2A3EC-2FB8-4429-9E97-B24417FF66A6}" type="datetimeFigureOut">
              <a:rPr lang="id-ID" smtClean="0"/>
              <a:t>30/06/2022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CFE25-5CF5-4328-B83C-27C9047AD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28545-DBFB-4601-960A-7C5A51D7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B9A2-BF06-4071-8BAF-D3B0F64436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197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B2039B-4BD3-48B1-9031-2ECB9B2FB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53D88-1687-4B58-9F9A-CD6CDCB78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9898B-766C-4A83-B26D-3A455A032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2A3EC-2FB8-4429-9E97-B24417FF66A6}" type="datetimeFigureOut">
              <a:rPr lang="id-ID" smtClean="0"/>
              <a:t>30/06/2022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DD142-F752-4EC6-9E25-2E3B76B2C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A2D8C-46E5-41AF-99AF-4F798BBC6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B9A2-BF06-4071-8BAF-D3B0F64436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134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524000" y="1727199"/>
            <a:ext cx="9144000" cy="1782763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 Rounded MT Bold" panose="020F0704030504030204" pitchFamily="34" charset="0"/>
              </a:rPr>
              <a:t>(</a:t>
            </a:r>
            <a:r>
              <a:rPr lang="en-US" sz="4000" b="1" dirty="0" err="1">
                <a:latin typeface="Arial Rounded MT Bold" panose="020F0704030504030204" pitchFamily="34" charset="0"/>
              </a:rPr>
              <a:t>Judul</a:t>
            </a:r>
            <a:r>
              <a:rPr lang="en-US" sz="4000" b="1" dirty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(</a:t>
            </a:r>
            <a:r>
              <a:rPr lang="en-US" sz="3200" b="1" dirty="0" err="1"/>
              <a:t>Pemakalah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(</a:t>
            </a:r>
            <a:r>
              <a:rPr lang="en-US" sz="3200" b="1" dirty="0" err="1"/>
              <a:t>Afiliasi</a:t>
            </a:r>
            <a:r>
              <a:rPr lang="en-US" sz="32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333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09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358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2245" y="2891503"/>
            <a:ext cx="11650718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707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9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(Judul)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11516049 Tari Utami Refianti</dc:creator>
  <cp:lastModifiedBy>nurdhian indri</cp:lastModifiedBy>
  <cp:revision>47</cp:revision>
  <dcterms:created xsi:type="dcterms:W3CDTF">2021-10-16T03:53:47Z</dcterms:created>
  <dcterms:modified xsi:type="dcterms:W3CDTF">2022-06-30T15:43:30Z</dcterms:modified>
</cp:coreProperties>
</file>