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12.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0" r:id="rId3"/>
  </p:sldIdLst>
  <p:sldSz cx="30275213" cy="42803763"/>
  <p:notesSz cx="14211300" cy="20104100"/>
  <p:defaultTextStyle>
    <a:defPPr>
      <a:defRPr lang="id-ID"/>
    </a:defPPr>
    <a:lvl1pPr marL="0" algn="l" defTabSz="1947073" rtl="0" eaLnBrk="1" latinLnBrk="0" hangingPunct="1">
      <a:defRPr sz="3833" kern="1200">
        <a:solidFill>
          <a:schemeClr val="tx1"/>
        </a:solidFill>
        <a:latin typeface="+mn-lt"/>
        <a:ea typeface="+mn-ea"/>
        <a:cs typeface="+mn-cs"/>
      </a:defRPr>
    </a:lvl1pPr>
    <a:lvl2pPr marL="973536" algn="l" defTabSz="1947073" rtl="0" eaLnBrk="1" latinLnBrk="0" hangingPunct="1">
      <a:defRPr sz="3833" kern="1200">
        <a:solidFill>
          <a:schemeClr val="tx1"/>
        </a:solidFill>
        <a:latin typeface="+mn-lt"/>
        <a:ea typeface="+mn-ea"/>
        <a:cs typeface="+mn-cs"/>
      </a:defRPr>
    </a:lvl2pPr>
    <a:lvl3pPr marL="1947073" algn="l" defTabSz="1947073" rtl="0" eaLnBrk="1" latinLnBrk="0" hangingPunct="1">
      <a:defRPr sz="3833" kern="1200">
        <a:solidFill>
          <a:schemeClr val="tx1"/>
        </a:solidFill>
        <a:latin typeface="+mn-lt"/>
        <a:ea typeface="+mn-ea"/>
        <a:cs typeface="+mn-cs"/>
      </a:defRPr>
    </a:lvl3pPr>
    <a:lvl4pPr marL="2920609" algn="l" defTabSz="1947073" rtl="0" eaLnBrk="1" latinLnBrk="0" hangingPunct="1">
      <a:defRPr sz="3833" kern="1200">
        <a:solidFill>
          <a:schemeClr val="tx1"/>
        </a:solidFill>
        <a:latin typeface="+mn-lt"/>
        <a:ea typeface="+mn-ea"/>
        <a:cs typeface="+mn-cs"/>
      </a:defRPr>
    </a:lvl4pPr>
    <a:lvl5pPr marL="3894146" algn="l" defTabSz="1947073" rtl="0" eaLnBrk="1" latinLnBrk="0" hangingPunct="1">
      <a:defRPr sz="3833" kern="1200">
        <a:solidFill>
          <a:schemeClr val="tx1"/>
        </a:solidFill>
        <a:latin typeface="+mn-lt"/>
        <a:ea typeface="+mn-ea"/>
        <a:cs typeface="+mn-cs"/>
      </a:defRPr>
    </a:lvl5pPr>
    <a:lvl6pPr marL="4867685" algn="l" defTabSz="1947073" rtl="0" eaLnBrk="1" latinLnBrk="0" hangingPunct="1">
      <a:defRPr sz="3833" kern="1200">
        <a:solidFill>
          <a:schemeClr val="tx1"/>
        </a:solidFill>
        <a:latin typeface="+mn-lt"/>
        <a:ea typeface="+mn-ea"/>
        <a:cs typeface="+mn-cs"/>
      </a:defRPr>
    </a:lvl6pPr>
    <a:lvl7pPr marL="5841221" algn="l" defTabSz="1947073" rtl="0" eaLnBrk="1" latinLnBrk="0" hangingPunct="1">
      <a:defRPr sz="3833" kern="1200">
        <a:solidFill>
          <a:schemeClr val="tx1"/>
        </a:solidFill>
        <a:latin typeface="+mn-lt"/>
        <a:ea typeface="+mn-ea"/>
        <a:cs typeface="+mn-cs"/>
      </a:defRPr>
    </a:lvl7pPr>
    <a:lvl8pPr marL="6814758" algn="l" defTabSz="1947073" rtl="0" eaLnBrk="1" latinLnBrk="0" hangingPunct="1">
      <a:defRPr sz="3833" kern="1200">
        <a:solidFill>
          <a:schemeClr val="tx1"/>
        </a:solidFill>
        <a:latin typeface="+mn-lt"/>
        <a:ea typeface="+mn-ea"/>
        <a:cs typeface="+mn-cs"/>
      </a:defRPr>
    </a:lvl8pPr>
    <a:lvl9pPr marL="7788294" algn="l" defTabSz="1947073" rtl="0" eaLnBrk="1" latinLnBrk="0" hangingPunct="1">
      <a:defRPr sz="383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33" userDrawn="1">
          <p15:clr>
            <a:srgbClr val="A4A3A4"/>
          </p15:clr>
        </p15:guide>
        <p15:guide id="2" pos="974" userDrawn="1">
          <p15:clr>
            <a:srgbClr val="A4A3A4"/>
          </p15:clr>
        </p15:guide>
        <p15:guide id="3" orient="horz" pos="24625" userDrawn="1">
          <p15:clr>
            <a:srgbClr val="A4A3A4"/>
          </p15:clr>
        </p15:guide>
        <p15:guide id="4" pos="181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2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0"/>
  </p:normalViewPr>
  <p:slideViewPr>
    <p:cSldViewPr>
      <p:cViewPr>
        <p:scale>
          <a:sx n="10" d="100"/>
          <a:sy n="10" d="100"/>
        </p:scale>
        <p:origin x="2418" y="132"/>
      </p:cViewPr>
      <p:guideLst>
        <p:guide orient="horz" pos="3833"/>
        <p:guide pos="974"/>
        <p:guide orient="horz" pos="24625"/>
        <p:guide pos="1810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270642" y="13269170"/>
            <a:ext cx="25733931"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4541283" y="23970109"/>
            <a:ext cx="2119264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1513762" y="9844868"/>
            <a:ext cx="13169716"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5591735" y="9844868"/>
            <a:ext cx="13169716"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3/15/2022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3/15/2022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3/15/2022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slideLayout" Target="../slideLayouts/slideLayout3.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slideLayout" Target="../slideLayouts/slideLayout2.xml"/><Relationship Id="rId16" Type="http://schemas.openxmlformats.org/officeDocument/2006/relationships/image" Target="../media/image10.jpg"/><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6" name="bg object 16"/>
          <p:cNvSpPr/>
          <p:nvPr/>
        </p:nvSpPr>
        <p:spPr>
          <a:xfrm>
            <a:off x="1" y="0"/>
            <a:ext cx="30265155" cy="4473554"/>
          </a:xfrm>
          <a:prstGeom prst="rect">
            <a:avLst/>
          </a:prstGeom>
          <a:blipFill>
            <a:blip r:embed="rId8" cstate="print"/>
            <a:stretch>
              <a:fillRect/>
            </a:stretch>
          </a:blipFill>
        </p:spPr>
        <p:txBody>
          <a:bodyPr wrap="square" lIns="0" tIns="0" rIns="0" bIns="0" rtlCol="0"/>
          <a:lstStyle/>
          <a:p>
            <a:endParaRPr sz="2882"/>
          </a:p>
        </p:txBody>
      </p:sp>
      <p:sp>
        <p:nvSpPr>
          <p:cNvPr id="17" name="bg object 17"/>
          <p:cNvSpPr/>
          <p:nvPr/>
        </p:nvSpPr>
        <p:spPr>
          <a:xfrm>
            <a:off x="3" y="2"/>
            <a:ext cx="4476347" cy="4473709"/>
          </a:xfrm>
          <a:custGeom>
            <a:avLst/>
            <a:gdLst/>
            <a:ahLst/>
            <a:cxnLst/>
            <a:rect l="l" t="t" r="r" b="b"/>
            <a:pathLst>
              <a:path w="2101215" h="2101215">
                <a:moveTo>
                  <a:pt x="1050570" y="0"/>
                </a:moveTo>
                <a:lnTo>
                  <a:pt x="0" y="0"/>
                </a:lnTo>
                <a:lnTo>
                  <a:pt x="0" y="2101140"/>
                </a:lnTo>
                <a:lnTo>
                  <a:pt x="1050570" y="2101140"/>
                </a:lnTo>
                <a:lnTo>
                  <a:pt x="1098659" y="2100059"/>
                </a:lnTo>
                <a:lnTo>
                  <a:pt x="1146193" y="2096847"/>
                </a:lnTo>
                <a:lnTo>
                  <a:pt x="1193126" y="2091550"/>
                </a:lnTo>
                <a:lnTo>
                  <a:pt x="1239411" y="2084214"/>
                </a:lnTo>
                <a:lnTo>
                  <a:pt x="1285002" y="2074887"/>
                </a:lnTo>
                <a:lnTo>
                  <a:pt x="1329853" y="2063613"/>
                </a:lnTo>
                <a:lnTo>
                  <a:pt x="1373917" y="2050440"/>
                </a:lnTo>
                <a:lnTo>
                  <a:pt x="1417148" y="2035414"/>
                </a:lnTo>
                <a:lnTo>
                  <a:pt x="1459499" y="2018581"/>
                </a:lnTo>
                <a:lnTo>
                  <a:pt x="1500925" y="1999988"/>
                </a:lnTo>
                <a:lnTo>
                  <a:pt x="1541378" y="1979681"/>
                </a:lnTo>
                <a:lnTo>
                  <a:pt x="1580813" y="1957707"/>
                </a:lnTo>
                <a:lnTo>
                  <a:pt x="1619183" y="1934111"/>
                </a:lnTo>
                <a:lnTo>
                  <a:pt x="1656441" y="1908940"/>
                </a:lnTo>
                <a:lnTo>
                  <a:pt x="1692542" y="1882241"/>
                </a:lnTo>
                <a:lnTo>
                  <a:pt x="1727439" y="1854059"/>
                </a:lnTo>
                <a:lnTo>
                  <a:pt x="1761086" y="1824442"/>
                </a:lnTo>
                <a:lnTo>
                  <a:pt x="1793435" y="1793435"/>
                </a:lnTo>
                <a:lnTo>
                  <a:pt x="1824442" y="1761085"/>
                </a:lnTo>
                <a:lnTo>
                  <a:pt x="1854059" y="1727439"/>
                </a:lnTo>
                <a:lnTo>
                  <a:pt x="1882241" y="1692542"/>
                </a:lnTo>
                <a:lnTo>
                  <a:pt x="1908940" y="1656441"/>
                </a:lnTo>
                <a:lnTo>
                  <a:pt x="1934111" y="1619183"/>
                </a:lnTo>
                <a:lnTo>
                  <a:pt x="1957707" y="1580813"/>
                </a:lnTo>
                <a:lnTo>
                  <a:pt x="1979681" y="1541378"/>
                </a:lnTo>
                <a:lnTo>
                  <a:pt x="1999988" y="1500925"/>
                </a:lnTo>
                <a:lnTo>
                  <a:pt x="2018581" y="1459499"/>
                </a:lnTo>
                <a:lnTo>
                  <a:pt x="2035414" y="1417148"/>
                </a:lnTo>
                <a:lnTo>
                  <a:pt x="2050440" y="1373917"/>
                </a:lnTo>
                <a:lnTo>
                  <a:pt x="2063613" y="1329853"/>
                </a:lnTo>
                <a:lnTo>
                  <a:pt x="2074887" y="1285002"/>
                </a:lnTo>
                <a:lnTo>
                  <a:pt x="2084214" y="1239411"/>
                </a:lnTo>
                <a:lnTo>
                  <a:pt x="2091550" y="1193126"/>
                </a:lnTo>
                <a:lnTo>
                  <a:pt x="2096847" y="1146193"/>
                </a:lnTo>
                <a:lnTo>
                  <a:pt x="2100060" y="1098659"/>
                </a:lnTo>
                <a:lnTo>
                  <a:pt x="2101141" y="1050570"/>
                </a:lnTo>
                <a:lnTo>
                  <a:pt x="2100060" y="1002481"/>
                </a:lnTo>
                <a:lnTo>
                  <a:pt x="2096847" y="954947"/>
                </a:lnTo>
                <a:lnTo>
                  <a:pt x="2091550" y="908014"/>
                </a:lnTo>
                <a:lnTo>
                  <a:pt x="2084214" y="861729"/>
                </a:lnTo>
                <a:lnTo>
                  <a:pt x="2074887" y="816138"/>
                </a:lnTo>
                <a:lnTo>
                  <a:pt x="2063613" y="771287"/>
                </a:lnTo>
                <a:lnTo>
                  <a:pt x="2050440" y="727223"/>
                </a:lnTo>
                <a:lnTo>
                  <a:pt x="2035414" y="683992"/>
                </a:lnTo>
                <a:lnTo>
                  <a:pt x="2018581" y="641641"/>
                </a:lnTo>
                <a:lnTo>
                  <a:pt x="1999988" y="600215"/>
                </a:lnTo>
                <a:lnTo>
                  <a:pt x="1979681" y="559762"/>
                </a:lnTo>
                <a:lnTo>
                  <a:pt x="1957707" y="520327"/>
                </a:lnTo>
                <a:lnTo>
                  <a:pt x="1934111" y="481957"/>
                </a:lnTo>
                <a:lnTo>
                  <a:pt x="1908940" y="444699"/>
                </a:lnTo>
                <a:lnTo>
                  <a:pt x="1882241" y="408598"/>
                </a:lnTo>
                <a:lnTo>
                  <a:pt x="1854059" y="373701"/>
                </a:lnTo>
                <a:lnTo>
                  <a:pt x="1824442" y="340055"/>
                </a:lnTo>
                <a:lnTo>
                  <a:pt x="1793435" y="307705"/>
                </a:lnTo>
                <a:lnTo>
                  <a:pt x="1761086" y="276698"/>
                </a:lnTo>
                <a:lnTo>
                  <a:pt x="1727439" y="247081"/>
                </a:lnTo>
                <a:lnTo>
                  <a:pt x="1692542" y="218899"/>
                </a:lnTo>
                <a:lnTo>
                  <a:pt x="1656441" y="192200"/>
                </a:lnTo>
                <a:lnTo>
                  <a:pt x="1619183" y="167029"/>
                </a:lnTo>
                <a:lnTo>
                  <a:pt x="1580813" y="143433"/>
                </a:lnTo>
                <a:lnTo>
                  <a:pt x="1541378" y="121459"/>
                </a:lnTo>
                <a:lnTo>
                  <a:pt x="1500925" y="101152"/>
                </a:lnTo>
                <a:lnTo>
                  <a:pt x="1459499" y="82559"/>
                </a:lnTo>
                <a:lnTo>
                  <a:pt x="1417148" y="65726"/>
                </a:lnTo>
                <a:lnTo>
                  <a:pt x="1373917" y="50700"/>
                </a:lnTo>
                <a:lnTo>
                  <a:pt x="1329853" y="37527"/>
                </a:lnTo>
                <a:lnTo>
                  <a:pt x="1285002" y="26253"/>
                </a:lnTo>
                <a:lnTo>
                  <a:pt x="1239411" y="16926"/>
                </a:lnTo>
                <a:lnTo>
                  <a:pt x="1193126" y="9590"/>
                </a:lnTo>
                <a:lnTo>
                  <a:pt x="1146193" y="4293"/>
                </a:lnTo>
                <a:lnTo>
                  <a:pt x="1098659" y="1081"/>
                </a:lnTo>
                <a:lnTo>
                  <a:pt x="1050570" y="0"/>
                </a:lnTo>
                <a:close/>
              </a:path>
            </a:pathLst>
          </a:custGeom>
          <a:solidFill>
            <a:srgbClr val="FFFFFF"/>
          </a:solidFill>
        </p:spPr>
        <p:txBody>
          <a:bodyPr wrap="square" lIns="0" tIns="0" rIns="0" bIns="0" rtlCol="0"/>
          <a:lstStyle/>
          <a:p>
            <a:endParaRPr sz="2882"/>
          </a:p>
        </p:txBody>
      </p:sp>
      <p:sp>
        <p:nvSpPr>
          <p:cNvPr id="18" name="bg object 18"/>
          <p:cNvSpPr/>
          <p:nvPr/>
        </p:nvSpPr>
        <p:spPr>
          <a:xfrm>
            <a:off x="0" y="4778566"/>
            <a:ext cx="30265152" cy="203344"/>
          </a:xfrm>
          <a:prstGeom prst="rect">
            <a:avLst/>
          </a:prstGeom>
          <a:blipFill>
            <a:blip r:embed="rId9" cstate="print"/>
            <a:stretch>
              <a:fillRect/>
            </a:stretch>
          </a:blipFill>
        </p:spPr>
        <p:txBody>
          <a:bodyPr wrap="square" lIns="0" tIns="0" rIns="0" bIns="0" rtlCol="0"/>
          <a:lstStyle/>
          <a:p>
            <a:endParaRPr sz="2882"/>
          </a:p>
        </p:txBody>
      </p:sp>
      <p:sp>
        <p:nvSpPr>
          <p:cNvPr id="19" name="bg object 19"/>
          <p:cNvSpPr/>
          <p:nvPr/>
        </p:nvSpPr>
        <p:spPr>
          <a:xfrm>
            <a:off x="0" y="40566989"/>
            <a:ext cx="30265152" cy="2236774"/>
          </a:xfrm>
          <a:prstGeom prst="rect">
            <a:avLst/>
          </a:prstGeom>
          <a:blipFill>
            <a:blip r:embed="rId10" cstate="print"/>
            <a:stretch>
              <a:fillRect/>
            </a:stretch>
          </a:blipFill>
        </p:spPr>
        <p:txBody>
          <a:bodyPr wrap="square" lIns="0" tIns="0" rIns="0" bIns="0" rtlCol="0"/>
          <a:lstStyle/>
          <a:p>
            <a:endParaRPr sz="2882"/>
          </a:p>
        </p:txBody>
      </p:sp>
      <p:sp>
        <p:nvSpPr>
          <p:cNvPr id="20" name="bg object 20"/>
          <p:cNvSpPr/>
          <p:nvPr/>
        </p:nvSpPr>
        <p:spPr>
          <a:xfrm>
            <a:off x="814809" y="41088058"/>
            <a:ext cx="2612628" cy="440765"/>
          </a:xfrm>
          <a:prstGeom prst="rect">
            <a:avLst/>
          </a:prstGeom>
          <a:blipFill>
            <a:blip r:embed="rId11" cstate="print"/>
            <a:stretch>
              <a:fillRect/>
            </a:stretch>
          </a:blipFill>
        </p:spPr>
        <p:txBody>
          <a:bodyPr wrap="square" lIns="0" tIns="0" rIns="0" bIns="0" rtlCol="0"/>
          <a:lstStyle/>
          <a:p>
            <a:endParaRPr sz="2882"/>
          </a:p>
        </p:txBody>
      </p:sp>
      <p:sp>
        <p:nvSpPr>
          <p:cNvPr id="21" name="bg object 21"/>
          <p:cNvSpPr/>
          <p:nvPr/>
        </p:nvSpPr>
        <p:spPr>
          <a:xfrm>
            <a:off x="23238122" y="41088058"/>
            <a:ext cx="2677902" cy="440765"/>
          </a:xfrm>
          <a:prstGeom prst="rect">
            <a:avLst/>
          </a:prstGeom>
          <a:blipFill>
            <a:blip r:embed="rId12" cstate="print"/>
            <a:stretch>
              <a:fillRect/>
            </a:stretch>
          </a:blipFill>
        </p:spPr>
        <p:txBody>
          <a:bodyPr wrap="square" lIns="0" tIns="0" rIns="0" bIns="0" rtlCol="0"/>
          <a:lstStyle/>
          <a:p>
            <a:endParaRPr sz="2882"/>
          </a:p>
        </p:txBody>
      </p:sp>
      <p:sp>
        <p:nvSpPr>
          <p:cNvPr id="22" name="bg object 22"/>
          <p:cNvSpPr/>
          <p:nvPr/>
        </p:nvSpPr>
        <p:spPr>
          <a:xfrm>
            <a:off x="26246758" y="2"/>
            <a:ext cx="4019108" cy="4473709"/>
          </a:xfrm>
          <a:custGeom>
            <a:avLst/>
            <a:gdLst/>
            <a:ahLst/>
            <a:cxnLst/>
            <a:rect l="l" t="t" r="r" b="b"/>
            <a:pathLst>
              <a:path w="1886584" h="2101215">
                <a:moveTo>
                  <a:pt x="1050558" y="0"/>
                </a:moveTo>
                <a:lnTo>
                  <a:pt x="1886251" y="0"/>
                </a:lnTo>
                <a:lnTo>
                  <a:pt x="1886251" y="2101140"/>
                </a:lnTo>
                <a:lnTo>
                  <a:pt x="1050570" y="2101140"/>
                </a:lnTo>
                <a:lnTo>
                  <a:pt x="1002481" y="2100059"/>
                </a:lnTo>
                <a:lnTo>
                  <a:pt x="954947" y="2096847"/>
                </a:lnTo>
                <a:lnTo>
                  <a:pt x="908014" y="2091550"/>
                </a:lnTo>
                <a:lnTo>
                  <a:pt x="861729" y="2084214"/>
                </a:lnTo>
                <a:lnTo>
                  <a:pt x="816138" y="2074886"/>
                </a:lnTo>
                <a:lnTo>
                  <a:pt x="771287" y="2063613"/>
                </a:lnTo>
                <a:lnTo>
                  <a:pt x="727223" y="2050440"/>
                </a:lnTo>
                <a:lnTo>
                  <a:pt x="683992" y="2035414"/>
                </a:lnTo>
                <a:lnTo>
                  <a:pt x="641641" y="2018581"/>
                </a:lnTo>
                <a:lnTo>
                  <a:pt x="600215" y="1999988"/>
                </a:lnTo>
                <a:lnTo>
                  <a:pt x="559762" y="1979681"/>
                </a:lnTo>
                <a:lnTo>
                  <a:pt x="520327" y="1957706"/>
                </a:lnTo>
                <a:lnTo>
                  <a:pt x="481957" y="1934110"/>
                </a:lnTo>
                <a:lnTo>
                  <a:pt x="444699" y="1908940"/>
                </a:lnTo>
                <a:lnTo>
                  <a:pt x="408598" y="1882240"/>
                </a:lnTo>
                <a:lnTo>
                  <a:pt x="373701" y="1854059"/>
                </a:lnTo>
                <a:lnTo>
                  <a:pt x="340055" y="1824442"/>
                </a:lnTo>
                <a:lnTo>
                  <a:pt x="307705" y="1793435"/>
                </a:lnTo>
                <a:lnTo>
                  <a:pt x="276698" y="1761085"/>
                </a:lnTo>
                <a:lnTo>
                  <a:pt x="247081" y="1727439"/>
                </a:lnTo>
                <a:lnTo>
                  <a:pt x="218899" y="1692542"/>
                </a:lnTo>
                <a:lnTo>
                  <a:pt x="192200" y="1656441"/>
                </a:lnTo>
                <a:lnTo>
                  <a:pt x="167029" y="1619182"/>
                </a:lnTo>
                <a:lnTo>
                  <a:pt x="143433" y="1580812"/>
                </a:lnTo>
                <a:lnTo>
                  <a:pt x="121459" y="1541378"/>
                </a:lnTo>
                <a:lnTo>
                  <a:pt x="101152" y="1500924"/>
                </a:lnTo>
                <a:lnTo>
                  <a:pt x="82559" y="1459499"/>
                </a:lnTo>
                <a:lnTo>
                  <a:pt x="65726" y="1417148"/>
                </a:lnTo>
                <a:lnTo>
                  <a:pt x="50700" y="1373917"/>
                </a:lnTo>
                <a:lnTo>
                  <a:pt x="37527" y="1329853"/>
                </a:lnTo>
                <a:lnTo>
                  <a:pt x="26253" y="1285002"/>
                </a:lnTo>
                <a:lnTo>
                  <a:pt x="16926" y="1239411"/>
                </a:lnTo>
                <a:lnTo>
                  <a:pt x="9590" y="1193126"/>
                </a:lnTo>
                <a:lnTo>
                  <a:pt x="4293" y="1146193"/>
                </a:lnTo>
                <a:lnTo>
                  <a:pt x="1081" y="1098659"/>
                </a:lnTo>
                <a:lnTo>
                  <a:pt x="0" y="1050570"/>
                </a:lnTo>
                <a:lnTo>
                  <a:pt x="1081" y="1002481"/>
                </a:lnTo>
                <a:lnTo>
                  <a:pt x="4293" y="954947"/>
                </a:lnTo>
                <a:lnTo>
                  <a:pt x="9590" y="908014"/>
                </a:lnTo>
                <a:lnTo>
                  <a:pt x="16926" y="861729"/>
                </a:lnTo>
                <a:lnTo>
                  <a:pt x="26253" y="816137"/>
                </a:lnTo>
                <a:lnTo>
                  <a:pt x="37527" y="771287"/>
                </a:lnTo>
                <a:lnTo>
                  <a:pt x="50700" y="727223"/>
                </a:lnTo>
                <a:lnTo>
                  <a:pt x="65726" y="683992"/>
                </a:lnTo>
                <a:lnTo>
                  <a:pt x="82559" y="641641"/>
                </a:lnTo>
                <a:lnTo>
                  <a:pt x="101152" y="600215"/>
                </a:lnTo>
                <a:lnTo>
                  <a:pt x="121459" y="559762"/>
                </a:lnTo>
                <a:lnTo>
                  <a:pt x="143433" y="520327"/>
                </a:lnTo>
                <a:lnTo>
                  <a:pt x="167029" y="481957"/>
                </a:lnTo>
                <a:lnTo>
                  <a:pt x="192200" y="444699"/>
                </a:lnTo>
                <a:lnTo>
                  <a:pt x="218899" y="408598"/>
                </a:lnTo>
                <a:lnTo>
                  <a:pt x="247081" y="373701"/>
                </a:lnTo>
                <a:lnTo>
                  <a:pt x="276698" y="340054"/>
                </a:lnTo>
                <a:lnTo>
                  <a:pt x="307705" y="307704"/>
                </a:lnTo>
                <a:lnTo>
                  <a:pt x="340055" y="276698"/>
                </a:lnTo>
                <a:lnTo>
                  <a:pt x="373701" y="247080"/>
                </a:lnTo>
                <a:lnTo>
                  <a:pt x="408598" y="218899"/>
                </a:lnTo>
                <a:lnTo>
                  <a:pt x="444699" y="192200"/>
                </a:lnTo>
                <a:lnTo>
                  <a:pt x="481957" y="167029"/>
                </a:lnTo>
                <a:lnTo>
                  <a:pt x="520327" y="143433"/>
                </a:lnTo>
                <a:lnTo>
                  <a:pt x="559762" y="121458"/>
                </a:lnTo>
                <a:lnTo>
                  <a:pt x="600215" y="101151"/>
                </a:lnTo>
                <a:lnTo>
                  <a:pt x="641641" y="82558"/>
                </a:lnTo>
                <a:lnTo>
                  <a:pt x="683992" y="65726"/>
                </a:lnTo>
                <a:lnTo>
                  <a:pt x="727223" y="50700"/>
                </a:lnTo>
                <a:lnTo>
                  <a:pt x="771287" y="37527"/>
                </a:lnTo>
                <a:lnTo>
                  <a:pt x="816138" y="26253"/>
                </a:lnTo>
                <a:lnTo>
                  <a:pt x="861729" y="16925"/>
                </a:lnTo>
                <a:lnTo>
                  <a:pt x="908014" y="9590"/>
                </a:lnTo>
                <a:lnTo>
                  <a:pt x="954947" y="4293"/>
                </a:lnTo>
                <a:lnTo>
                  <a:pt x="1002481" y="1080"/>
                </a:lnTo>
                <a:lnTo>
                  <a:pt x="1050558" y="0"/>
                </a:lnTo>
                <a:close/>
              </a:path>
            </a:pathLst>
          </a:custGeom>
          <a:solidFill>
            <a:srgbClr val="FFFFFF"/>
          </a:solidFill>
        </p:spPr>
        <p:txBody>
          <a:bodyPr wrap="square" lIns="0" tIns="0" rIns="0" bIns="0" rtlCol="0"/>
          <a:lstStyle/>
          <a:p>
            <a:endParaRPr sz="2882"/>
          </a:p>
        </p:txBody>
      </p:sp>
      <p:sp>
        <p:nvSpPr>
          <p:cNvPr id="23" name="bg object 23"/>
          <p:cNvSpPr/>
          <p:nvPr/>
        </p:nvSpPr>
        <p:spPr>
          <a:xfrm>
            <a:off x="3992966" y="40999091"/>
            <a:ext cx="4768667" cy="1270896"/>
          </a:xfrm>
          <a:prstGeom prst="rect">
            <a:avLst/>
          </a:prstGeom>
          <a:blipFill>
            <a:blip r:embed="rId13" cstate="print"/>
            <a:stretch>
              <a:fillRect/>
            </a:stretch>
          </a:blipFill>
        </p:spPr>
        <p:txBody>
          <a:bodyPr wrap="square" lIns="0" tIns="0" rIns="0" bIns="0" rtlCol="0"/>
          <a:lstStyle/>
          <a:p>
            <a:endParaRPr sz="2882"/>
          </a:p>
        </p:txBody>
      </p:sp>
      <p:sp>
        <p:nvSpPr>
          <p:cNvPr id="24" name="bg object 24"/>
          <p:cNvSpPr/>
          <p:nvPr/>
        </p:nvSpPr>
        <p:spPr>
          <a:xfrm>
            <a:off x="788420" y="787956"/>
            <a:ext cx="2924783" cy="2923059"/>
          </a:xfrm>
          <a:prstGeom prst="rect">
            <a:avLst/>
          </a:prstGeom>
          <a:blipFill>
            <a:blip r:embed="rId14" cstate="print"/>
            <a:stretch>
              <a:fillRect/>
            </a:stretch>
          </a:blipFill>
        </p:spPr>
        <p:txBody>
          <a:bodyPr wrap="square" lIns="0" tIns="0" rIns="0" bIns="0" rtlCol="0"/>
          <a:lstStyle/>
          <a:p>
            <a:endParaRPr sz="2882"/>
          </a:p>
        </p:txBody>
      </p:sp>
      <p:sp>
        <p:nvSpPr>
          <p:cNvPr id="25" name="bg object 25"/>
          <p:cNvSpPr/>
          <p:nvPr/>
        </p:nvSpPr>
        <p:spPr>
          <a:xfrm>
            <a:off x="26908010" y="1194596"/>
            <a:ext cx="3179112" cy="2305195"/>
          </a:xfrm>
          <a:prstGeom prst="rect">
            <a:avLst/>
          </a:prstGeom>
          <a:blipFill>
            <a:blip r:embed="rId15" cstate="print"/>
            <a:stretch>
              <a:fillRect/>
            </a:stretch>
          </a:blipFill>
        </p:spPr>
        <p:txBody>
          <a:bodyPr wrap="square" lIns="0" tIns="0" rIns="0" bIns="0" rtlCol="0"/>
          <a:lstStyle/>
          <a:p>
            <a:endParaRPr sz="2882"/>
          </a:p>
        </p:txBody>
      </p:sp>
      <p:sp>
        <p:nvSpPr>
          <p:cNvPr id="26" name="bg object 26"/>
          <p:cNvSpPr/>
          <p:nvPr/>
        </p:nvSpPr>
        <p:spPr>
          <a:xfrm>
            <a:off x="26399352" y="41100765"/>
            <a:ext cx="2906318" cy="1143804"/>
          </a:xfrm>
          <a:prstGeom prst="rect">
            <a:avLst/>
          </a:prstGeom>
          <a:blipFill>
            <a:blip r:embed="rId16" cstate="print"/>
            <a:stretch>
              <a:fillRect/>
            </a:stretch>
          </a:blipFill>
        </p:spPr>
        <p:txBody>
          <a:bodyPr wrap="square" lIns="0" tIns="0" rIns="0" bIns="0" rtlCol="0"/>
          <a:lstStyle/>
          <a:p>
            <a:endParaRPr sz="2882"/>
          </a:p>
        </p:txBody>
      </p:sp>
      <p:sp>
        <p:nvSpPr>
          <p:cNvPr id="2" name="Holder 2"/>
          <p:cNvSpPr>
            <a:spLocks noGrp="1"/>
          </p:cNvSpPr>
          <p:nvPr>
            <p:ph type="title"/>
          </p:nvPr>
        </p:nvSpPr>
        <p:spPr>
          <a:xfrm>
            <a:off x="1513761" y="1712152"/>
            <a:ext cx="27247693"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1513761" y="9844868"/>
            <a:ext cx="27247693"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10293574" y="39807501"/>
            <a:ext cx="9688068" cy="589964"/>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513763" y="39807501"/>
            <a:ext cx="6963299" cy="589964"/>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3/15/2022</a:t>
            </a:fld>
            <a:endParaRPr lang="en-US"/>
          </a:p>
        </p:txBody>
      </p:sp>
      <p:sp>
        <p:nvSpPr>
          <p:cNvPr id="6" name="Holder 6"/>
          <p:cNvSpPr>
            <a:spLocks noGrp="1"/>
          </p:cNvSpPr>
          <p:nvPr>
            <p:ph type="sldNum" sz="quarter" idx="7"/>
          </p:nvPr>
        </p:nvSpPr>
        <p:spPr>
          <a:xfrm>
            <a:off x="21798157" y="39807501"/>
            <a:ext cx="6963299" cy="589964"/>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973502">
        <a:defRPr>
          <a:latin typeface="+mn-lt"/>
          <a:ea typeface="+mn-ea"/>
          <a:cs typeface="+mn-cs"/>
        </a:defRPr>
      </a:lvl2pPr>
      <a:lvl3pPr marL="1947004">
        <a:defRPr>
          <a:latin typeface="+mn-lt"/>
          <a:ea typeface="+mn-ea"/>
          <a:cs typeface="+mn-cs"/>
        </a:defRPr>
      </a:lvl3pPr>
      <a:lvl4pPr marL="2920506">
        <a:defRPr>
          <a:latin typeface="+mn-lt"/>
          <a:ea typeface="+mn-ea"/>
          <a:cs typeface="+mn-cs"/>
        </a:defRPr>
      </a:lvl4pPr>
      <a:lvl5pPr marL="3894008">
        <a:defRPr>
          <a:latin typeface="+mn-lt"/>
          <a:ea typeface="+mn-ea"/>
          <a:cs typeface="+mn-cs"/>
        </a:defRPr>
      </a:lvl5pPr>
      <a:lvl6pPr marL="4867513">
        <a:defRPr>
          <a:latin typeface="+mn-lt"/>
          <a:ea typeface="+mn-ea"/>
          <a:cs typeface="+mn-cs"/>
        </a:defRPr>
      </a:lvl6pPr>
      <a:lvl7pPr marL="5841015">
        <a:defRPr>
          <a:latin typeface="+mn-lt"/>
          <a:ea typeface="+mn-ea"/>
          <a:cs typeface="+mn-cs"/>
        </a:defRPr>
      </a:lvl7pPr>
      <a:lvl8pPr marL="6814517">
        <a:defRPr>
          <a:latin typeface="+mn-lt"/>
          <a:ea typeface="+mn-ea"/>
          <a:cs typeface="+mn-cs"/>
        </a:defRPr>
      </a:lvl8pPr>
      <a:lvl9pPr marL="7788019">
        <a:defRPr>
          <a:latin typeface="+mn-lt"/>
          <a:ea typeface="+mn-ea"/>
          <a:cs typeface="+mn-cs"/>
        </a:defRPr>
      </a:lvl9pPr>
    </p:bodyStyle>
    <p:otherStyle>
      <a:lvl1pPr marL="0">
        <a:defRPr>
          <a:latin typeface="+mn-lt"/>
          <a:ea typeface="+mn-ea"/>
          <a:cs typeface="+mn-cs"/>
        </a:defRPr>
      </a:lvl1pPr>
      <a:lvl2pPr marL="973502">
        <a:defRPr>
          <a:latin typeface="+mn-lt"/>
          <a:ea typeface="+mn-ea"/>
          <a:cs typeface="+mn-cs"/>
        </a:defRPr>
      </a:lvl2pPr>
      <a:lvl3pPr marL="1947004">
        <a:defRPr>
          <a:latin typeface="+mn-lt"/>
          <a:ea typeface="+mn-ea"/>
          <a:cs typeface="+mn-cs"/>
        </a:defRPr>
      </a:lvl3pPr>
      <a:lvl4pPr marL="2920506">
        <a:defRPr>
          <a:latin typeface="+mn-lt"/>
          <a:ea typeface="+mn-ea"/>
          <a:cs typeface="+mn-cs"/>
        </a:defRPr>
      </a:lvl4pPr>
      <a:lvl5pPr marL="3894008">
        <a:defRPr>
          <a:latin typeface="+mn-lt"/>
          <a:ea typeface="+mn-ea"/>
          <a:cs typeface="+mn-cs"/>
        </a:defRPr>
      </a:lvl5pPr>
      <a:lvl6pPr marL="4867513">
        <a:defRPr>
          <a:latin typeface="+mn-lt"/>
          <a:ea typeface="+mn-ea"/>
          <a:cs typeface="+mn-cs"/>
        </a:defRPr>
      </a:lvl6pPr>
      <a:lvl7pPr marL="5841015">
        <a:defRPr>
          <a:latin typeface="+mn-lt"/>
          <a:ea typeface="+mn-ea"/>
          <a:cs typeface="+mn-cs"/>
        </a:defRPr>
      </a:lvl7pPr>
      <a:lvl8pPr marL="6814517">
        <a:defRPr>
          <a:latin typeface="+mn-lt"/>
          <a:ea typeface="+mn-ea"/>
          <a:cs typeface="+mn-cs"/>
        </a:defRPr>
      </a:lvl8pPr>
      <a:lvl9pPr marL="7788019">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672138" y="46280"/>
            <a:ext cx="14742602" cy="1446550"/>
          </a:xfrm>
          <a:prstGeom prst="rect">
            <a:avLst/>
          </a:prstGeom>
        </p:spPr>
        <p:txBody>
          <a:bodyPr wrap="square">
            <a:spAutoFit/>
          </a:bodyPr>
          <a:lstStyle/>
          <a:p>
            <a:pPr algn="ctr"/>
            <a:r>
              <a:rPr lang="en-ID"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SEMINAR NASIONAL</a:t>
            </a:r>
          </a:p>
          <a:p>
            <a:pPr algn="ctr"/>
            <a:r>
              <a:rPr lang="en-ID"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MASYARAKAT PENELITIAN KAYU INDONESIA XXV</a:t>
            </a:r>
            <a:endParaRPr lang="id-ID"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Block Arc 2"/>
          <p:cNvSpPr/>
          <p:nvPr/>
        </p:nvSpPr>
        <p:spPr>
          <a:xfrm rot="5400000">
            <a:off x="16497063" y="163867"/>
            <a:ext cx="4694750" cy="4367015"/>
          </a:xfrm>
          <a:prstGeom prst="blockArc">
            <a:avLst>
              <a:gd name="adj1" fmla="val 10800000"/>
              <a:gd name="adj2" fmla="val 21412674"/>
              <a:gd name="adj3" fmla="val 60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852">
              <a:solidFill>
                <a:schemeClr val="tx1"/>
              </a:solidFill>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21001750" y="2206011"/>
            <a:ext cx="531411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0746499" y="3280843"/>
            <a:ext cx="58246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0725809" y="1123576"/>
            <a:ext cx="58246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0394359" y="3291378"/>
            <a:ext cx="6487526" cy="920124"/>
          </a:xfrm>
          <a:prstGeom prst="rect">
            <a:avLst/>
          </a:prstGeom>
        </p:spPr>
        <p:txBody>
          <a:bodyPr wrap="square">
            <a:spAutoFit/>
          </a:bodyPr>
          <a:lstStyle/>
          <a:p>
            <a:pPr algn="ctr"/>
            <a:r>
              <a:rPr lang="id-ID" sz="3114" dirty="0">
                <a:solidFill>
                  <a:schemeClr val="bg1"/>
                </a:solidFill>
                <a:latin typeface="Times New Roman" panose="02020603050405020304" pitchFamily="18" charset="0"/>
                <a:cs typeface="Times New Roman" panose="02020603050405020304" pitchFamily="18" charset="0"/>
              </a:rPr>
              <a:t>Nama </a:t>
            </a:r>
            <a:r>
              <a:rPr lang="en-US" sz="3114" dirty="0" err="1">
                <a:solidFill>
                  <a:schemeClr val="bg1"/>
                </a:solidFill>
                <a:latin typeface="Times New Roman" panose="02020603050405020304" pitchFamily="18" charset="0"/>
                <a:cs typeface="Times New Roman" panose="02020603050405020304" pitchFamily="18" charset="0"/>
              </a:rPr>
              <a:t>Pemakalah</a:t>
            </a:r>
            <a:br>
              <a:rPr lang="en-US" sz="2831" dirty="0">
                <a:solidFill>
                  <a:schemeClr val="bg1"/>
                </a:solidFill>
                <a:latin typeface="Times New Roman" panose="02020603050405020304" pitchFamily="18" charset="0"/>
                <a:cs typeface="Times New Roman" panose="02020603050405020304" pitchFamily="18" charset="0"/>
              </a:rPr>
            </a:br>
            <a:r>
              <a:rPr lang="en-US" sz="2265" dirty="0" err="1">
                <a:solidFill>
                  <a:schemeClr val="bg1"/>
                </a:solidFill>
                <a:latin typeface="Times New Roman" panose="02020603050405020304" pitchFamily="18" charset="0"/>
                <a:cs typeface="Times New Roman" panose="02020603050405020304" pitchFamily="18" charset="0"/>
              </a:rPr>
              <a:t>Afiliasi</a:t>
            </a:r>
            <a:r>
              <a:rPr lang="en-US" sz="2265" dirty="0">
                <a:solidFill>
                  <a:schemeClr val="bg1"/>
                </a:solidFill>
                <a:latin typeface="Times New Roman" panose="02020603050405020304" pitchFamily="18" charset="0"/>
                <a:cs typeface="Times New Roman" panose="02020603050405020304" pitchFamily="18" charset="0"/>
              </a:rPr>
              <a:t>/Email</a:t>
            </a:r>
            <a:endParaRPr lang="id-ID" sz="2265" dirty="0">
              <a:solidFill>
                <a:schemeClr val="bg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20403798" y="2191673"/>
            <a:ext cx="6487526" cy="920124"/>
          </a:xfrm>
          <a:prstGeom prst="rect">
            <a:avLst/>
          </a:prstGeom>
        </p:spPr>
        <p:txBody>
          <a:bodyPr wrap="square">
            <a:spAutoFit/>
          </a:bodyPr>
          <a:lstStyle/>
          <a:p>
            <a:pPr algn="ctr"/>
            <a:r>
              <a:rPr lang="id-ID" sz="3114" dirty="0">
                <a:solidFill>
                  <a:schemeClr val="bg1"/>
                </a:solidFill>
                <a:latin typeface="Times New Roman" panose="02020603050405020304" pitchFamily="18" charset="0"/>
                <a:cs typeface="Times New Roman" panose="02020603050405020304" pitchFamily="18" charset="0"/>
              </a:rPr>
              <a:t>Nama </a:t>
            </a:r>
            <a:r>
              <a:rPr lang="en-US" sz="3114" dirty="0" err="1">
                <a:solidFill>
                  <a:schemeClr val="bg1"/>
                </a:solidFill>
                <a:latin typeface="Times New Roman" panose="02020603050405020304" pitchFamily="18" charset="0"/>
                <a:cs typeface="Times New Roman" panose="02020603050405020304" pitchFamily="18" charset="0"/>
              </a:rPr>
              <a:t>Pemakalah</a:t>
            </a:r>
            <a:br>
              <a:rPr lang="en-US" sz="2831" dirty="0">
                <a:solidFill>
                  <a:schemeClr val="bg1"/>
                </a:solidFill>
                <a:latin typeface="Times New Roman" panose="02020603050405020304" pitchFamily="18" charset="0"/>
                <a:cs typeface="Times New Roman" panose="02020603050405020304" pitchFamily="18" charset="0"/>
              </a:rPr>
            </a:br>
            <a:r>
              <a:rPr lang="en-US" sz="2265" dirty="0" err="1">
                <a:solidFill>
                  <a:schemeClr val="bg1"/>
                </a:solidFill>
                <a:latin typeface="Times New Roman" panose="02020603050405020304" pitchFamily="18" charset="0"/>
                <a:cs typeface="Times New Roman" panose="02020603050405020304" pitchFamily="18" charset="0"/>
              </a:rPr>
              <a:t>Afiliasi</a:t>
            </a:r>
            <a:r>
              <a:rPr lang="en-US" sz="2265" dirty="0">
                <a:solidFill>
                  <a:schemeClr val="bg1"/>
                </a:solidFill>
                <a:latin typeface="Times New Roman" panose="02020603050405020304" pitchFamily="18" charset="0"/>
                <a:cs typeface="Times New Roman" panose="02020603050405020304" pitchFamily="18" charset="0"/>
              </a:rPr>
              <a:t>/Email</a:t>
            </a:r>
            <a:endParaRPr lang="id-ID" sz="2265" dirty="0">
              <a:solidFill>
                <a:schemeClr val="bg1"/>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20394359" y="1123577"/>
            <a:ext cx="6487526" cy="920124"/>
          </a:xfrm>
          <a:prstGeom prst="rect">
            <a:avLst/>
          </a:prstGeom>
        </p:spPr>
        <p:txBody>
          <a:bodyPr wrap="square">
            <a:spAutoFit/>
          </a:bodyPr>
          <a:lstStyle/>
          <a:p>
            <a:pPr algn="ctr"/>
            <a:r>
              <a:rPr lang="id-ID" sz="3114" dirty="0">
                <a:solidFill>
                  <a:schemeClr val="bg1"/>
                </a:solidFill>
                <a:latin typeface="Times New Roman" panose="02020603050405020304" pitchFamily="18" charset="0"/>
                <a:cs typeface="Times New Roman" panose="02020603050405020304" pitchFamily="18" charset="0"/>
              </a:rPr>
              <a:t>Nama </a:t>
            </a:r>
            <a:r>
              <a:rPr lang="en-US" sz="3114" dirty="0" err="1">
                <a:solidFill>
                  <a:schemeClr val="bg1"/>
                </a:solidFill>
                <a:latin typeface="Times New Roman" panose="02020603050405020304" pitchFamily="18" charset="0"/>
                <a:cs typeface="Times New Roman" panose="02020603050405020304" pitchFamily="18" charset="0"/>
              </a:rPr>
              <a:t>Pemakalah</a:t>
            </a:r>
            <a:br>
              <a:rPr lang="en-US" sz="2831" dirty="0">
                <a:solidFill>
                  <a:schemeClr val="bg1"/>
                </a:solidFill>
                <a:latin typeface="Times New Roman" panose="02020603050405020304" pitchFamily="18" charset="0"/>
                <a:cs typeface="Times New Roman" panose="02020603050405020304" pitchFamily="18" charset="0"/>
              </a:rPr>
            </a:br>
            <a:r>
              <a:rPr lang="en-US" sz="2265" dirty="0" err="1">
                <a:solidFill>
                  <a:schemeClr val="bg1"/>
                </a:solidFill>
                <a:latin typeface="Times New Roman" panose="02020603050405020304" pitchFamily="18" charset="0"/>
                <a:cs typeface="Times New Roman" panose="02020603050405020304" pitchFamily="18" charset="0"/>
              </a:rPr>
              <a:t>Afiliasi</a:t>
            </a:r>
            <a:r>
              <a:rPr lang="en-US" sz="2265" dirty="0">
                <a:solidFill>
                  <a:schemeClr val="bg1"/>
                </a:solidFill>
                <a:latin typeface="Times New Roman" panose="02020603050405020304" pitchFamily="18" charset="0"/>
                <a:cs typeface="Times New Roman" panose="02020603050405020304" pitchFamily="18" charset="0"/>
              </a:rPr>
              <a:t>/</a:t>
            </a:r>
            <a:r>
              <a:rPr lang="en-US" sz="2265" dirty="0" err="1">
                <a:solidFill>
                  <a:schemeClr val="bg1"/>
                </a:solidFill>
                <a:latin typeface="Times New Roman" panose="02020603050405020304" pitchFamily="18" charset="0"/>
                <a:cs typeface="Times New Roman" panose="02020603050405020304" pitchFamily="18" charset="0"/>
              </a:rPr>
              <a:t>Emal</a:t>
            </a:r>
            <a:endParaRPr lang="id-ID" sz="2265" dirty="0">
              <a:solidFill>
                <a:schemeClr val="bg1"/>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20403798" y="44944"/>
            <a:ext cx="6487526" cy="920124"/>
          </a:xfrm>
          <a:prstGeom prst="rect">
            <a:avLst/>
          </a:prstGeom>
        </p:spPr>
        <p:txBody>
          <a:bodyPr wrap="square">
            <a:spAutoFit/>
          </a:bodyPr>
          <a:lstStyle/>
          <a:p>
            <a:pPr algn="ctr"/>
            <a:r>
              <a:rPr lang="id-ID" sz="3114" dirty="0">
                <a:solidFill>
                  <a:schemeClr val="bg1"/>
                </a:solidFill>
                <a:latin typeface="Times New Roman" panose="02020603050405020304" pitchFamily="18" charset="0"/>
                <a:cs typeface="Times New Roman" panose="02020603050405020304" pitchFamily="18" charset="0"/>
              </a:rPr>
              <a:t>Nama </a:t>
            </a:r>
            <a:r>
              <a:rPr lang="en-US" sz="3114" dirty="0" err="1">
                <a:solidFill>
                  <a:schemeClr val="bg1"/>
                </a:solidFill>
                <a:latin typeface="Times New Roman" panose="02020603050405020304" pitchFamily="18" charset="0"/>
                <a:cs typeface="Times New Roman" panose="02020603050405020304" pitchFamily="18" charset="0"/>
              </a:rPr>
              <a:t>Pemakalah</a:t>
            </a:r>
            <a:br>
              <a:rPr lang="en-US" sz="2831" dirty="0">
                <a:solidFill>
                  <a:schemeClr val="bg1"/>
                </a:solidFill>
                <a:latin typeface="Times New Roman" panose="02020603050405020304" pitchFamily="18" charset="0"/>
                <a:cs typeface="Times New Roman" panose="02020603050405020304" pitchFamily="18" charset="0"/>
              </a:rPr>
            </a:br>
            <a:r>
              <a:rPr lang="en-US" sz="2265" dirty="0" err="1">
                <a:solidFill>
                  <a:schemeClr val="bg1"/>
                </a:solidFill>
                <a:latin typeface="Times New Roman" panose="02020603050405020304" pitchFamily="18" charset="0"/>
                <a:cs typeface="Times New Roman" panose="02020603050405020304" pitchFamily="18" charset="0"/>
              </a:rPr>
              <a:t>Afiliasi</a:t>
            </a:r>
            <a:r>
              <a:rPr lang="en-US" sz="2265" dirty="0">
                <a:solidFill>
                  <a:schemeClr val="bg1"/>
                </a:solidFill>
                <a:latin typeface="Times New Roman" panose="02020603050405020304" pitchFamily="18" charset="0"/>
                <a:cs typeface="Times New Roman" panose="02020603050405020304" pitchFamily="18" charset="0"/>
              </a:rPr>
              <a:t>/Email</a:t>
            </a:r>
            <a:endParaRPr lang="id-ID" sz="2265" dirty="0">
              <a:solidFill>
                <a:schemeClr val="bg1"/>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1544582" y="5906795"/>
            <a:ext cx="27361672" cy="33867266"/>
            <a:chOff x="544513" y="2086426"/>
            <a:chExt cx="9664821" cy="11962758"/>
          </a:xfrm>
        </p:grpSpPr>
        <p:sp>
          <p:nvSpPr>
            <p:cNvPr id="17" name="Rectangle 16"/>
            <p:cNvSpPr/>
            <p:nvPr/>
          </p:nvSpPr>
          <p:spPr>
            <a:xfrm>
              <a:off x="544513" y="2511877"/>
              <a:ext cx="3169594" cy="11537307"/>
            </a:xfrm>
            <a:prstGeom prst="rect">
              <a:avLst/>
            </a:prstGeom>
          </p:spPr>
          <p:txBody>
            <a:bodyPr wrap="square">
              <a:spAutoFit/>
            </a:bodyPr>
            <a:lstStyle/>
            <a:p>
              <a:pPr algn="just"/>
              <a:r>
                <a:rPr lang="id-ID" sz="4150" dirty="0">
                  <a:latin typeface="Times New Roman" panose="02020603050405020304" pitchFamily="18" charset="0"/>
                  <a:cs typeface="Times New Roman" panose="02020603050405020304" pitchFamily="18" charset="0"/>
                </a:rPr>
                <a:t>Lorem ipsum dolor sit amet, consectetur adipiscing elit. Pellentesque viverra, dui non maximus ultrices, metus risus tristique velit, id scelerisque mi urna porttitor ipsum. Nullam imperdiet imperdiet eros, non vestibulum ipsum dictum ac. Curabitur eget ex id ante rutrum semper. Nam a finibus quam. Pellentesque aliquam arcu sit amet quam vehicula efficitur. Aenean varius erat sed mi semper pulvinar. Maecenas suscipit tincidunt magna vel sodales. Quisque vestibulum nulla et tellus blandit imperdiet</a:t>
              </a:r>
              <a:r>
                <a:rPr lang="en-US" sz="4150" dirty="0">
                  <a:latin typeface="Times New Roman" panose="02020603050405020304" pitchFamily="18" charset="0"/>
                  <a:cs typeface="Times New Roman" panose="02020603050405020304" pitchFamily="18" charset="0"/>
                </a:rPr>
                <a:t> q</a:t>
              </a:r>
              <a:r>
                <a:rPr lang="id-ID" sz="4150" dirty="0">
                  <a:latin typeface="Times New Roman" panose="02020603050405020304" pitchFamily="18" charset="0"/>
                  <a:cs typeface="Times New Roman" panose="02020603050405020304" pitchFamily="18" charset="0"/>
                </a:rPr>
                <a:t>uisque rhoncus tristique</a:t>
              </a:r>
              <a:r>
                <a:rPr lang="en-US" sz="4150" dirty="0">
                  <a:latin typeface="Times New Roman" panose="02020603050405020304" pitchFamily="18" charset="0"/>
                  <a:cs typeface="Times New Roman" panose="02020603050405020304" pitchFamily="18" charset="0"/>
                </a:rPr>
                <a:t>.</a:t>
              </a:r>
              <a:r>
                <a:rPr lang="id-ID" sz="4150" dirty="0">
                  <a:latin typeface="Times New Roman" panose="02020603050405020304" pitchFamily="18" charset="0"/>
                  <a:cs typeface="Times New Roman" panose="02020603050405020304" pitchFamily="18" charset="0"/>
                </a:rPr>
                <a:t> </a:t>
              </a:r>
              <a:br>
                <a:rPr lang="id-ID" sz="4150" dirty="0">
                  <a:latin typeface="Times New Roman" panose="02020603050405020304" pitchFamily="18" charset="0"/>
                  <a:cs typeface="Times New Roman" panose="02020603050405020304" pitchFamily="18" charset="0"/>
                </a:rPr>
              </a:br>
              <a:br>
                <a:rPr lang="id-ID" sz="4150" dirty="0">
                  <a:latin typeface="Times New Roman" panose="02020603050405020304" pitchFamily="18" charset="0"/>
                  <a:cs typeface="Times New Roman" panose="02020603050405020304" pitchFamily="18" charset="0"/>
                </a:rPr>
              </a:br>
              <a:r>
                <a:rPr lang="id-ID" sz="4150" dirty="0">
                  <a:latin typeface="Times New Roman" panose="02020603050405020304" pitchFamily="18" charset="0"/>
                  <a:cs typeface="Times New Roman" panose="02020603050405020304" pitchFamily="18" charset="0"/>
                </a:rPr>
                <a:t>Morbi sodales finibus vulputate. Sed dignissim orci dui, et interdum lorem viverra id. Phasellus feugiat nibh bibendum nisi dapibus, semper condimentum elit gravida. Proin id ultricies purus, non vehicula tortor. Suspendisse potenti. Nulla facilisi. Integer pulvinar semper euismod. In accumsan placerat lacus, tristique porttitor leo tristique vel. Ut lacinia egestas nisl, a blandit turpis gravida a. Maecenas lobortis ipsum id enim sollicitudin euismod. </a:t>
              </a:r>
              <a:br>
                <a:rPr lang="id-ID" sz="4150" dirty="0">
                  <a:latin typeface="Times New Roman" panose="02020603050405020304" pitchFamily="18" charset="0"/>
                  <a:cs typeface="Times New Roman" panose="02020603050405020304" pitchFamily="18" charset="0"/>
                </a:rPr>
              </a:br>
              <a:br>
                <a:rPr lang="id-ID" sz="4150" dirty="0">
                  <a:latin typeface="Times New Roman" panose="02020603050405020304" pitchFamily="18" charset="0"/>
                  <a:cs typeface="Times New Roman" panose="02020603050405020304" pitchFamily="18" charset="0"/>
                </a:rPr>
              </a:br>
              <a:r>
                <a:rPr lang="id-ID" sz="4150" dirty="0">
                  <a:latin typeface="Times New Roman" panose="02020603050405020304" pitchFamily="18" charset="0"/>
                  <a:cs typeface="Times New Roman" panose="02020603050405020304" pitchFamily="18" charset="0"/>
                </a:rPr>
                <a:t>Quisque rhoncus tristique vehicula. Praesent sagittis nec felis at vehicula. Praesent ultrices velit a risus blandit, a mattis sapien vehicula. Duis nec lacus sit amet lacus aliquet bibendum ut a neque. Morbi sit amet dui elit. Suspendisse potenti. Maecenas cursus elit sed est elementum, at ultrices diam tempor. Donec tempor lectus lorem, sed elementum lacus pretium in. Pellentesque ultrices bibendum purus. Sed nulla libero, finibus quis efficitur at, viverra a nunc. Phasellus aliquam euismod nisl in consectetur. Vivamus congue libero ut tortor mollis, mollis varius risus imperdiet. </a:t>
              </a:r>
              <a:br>
                <a:rPr lang="id-ID" sz="4150" dirty="0">
                  <a:latin typeface="Times New Roman" panose="02020603050405020304" pitchFamily="18" charset="0"/>
                  <a:cs typeface="Times New Roman" panose="02020603050405020304" pitchFamily="18" charset="0"/>
                </a:rPr>
              </a:br>
              <a:br>
                <a:rPr lang="id-ID" sz="4150" dirty="0">
                  <a:latin typeface="Times New Roman" panose="02020603050405020304" pitchFamily="18" charset="0"/>
                  <a:cs typeface="Times New Roman" panose="02020603050405020304" pitchFamily="18" charset="0"/>
                </a:rPr>
              </a:br>
              <a:r>
                <a:rPr lang="id-ID" sz="4150" dirty="0">
                  <a:latin typeface="Times New Roman" panose="02020603050405020304" pitchFamily="18" charset="0"/>
                  <a:cs typeface="Times New Roman" panose="02020603050405020304" pitchFamily="18" charset="0"/>
                </a:rPr>
                <a:t>Sed risus risus, pellentesque eget odio sit amet, feugiat tempus justo. Etiam leo mi, condimentum nec vehicula suscipit, fringilla a lacus. Aenean auctor turpis quis nunc pellentesque mollis.</a:t>
              </a:r>
            </a:p>
          </p:txBody>
        </p:sp>
        <p:sp>
          <p:nvSpPr>
            <p:cNvPr id="18" name="Rectangle 17"/>
            <p:cNvSpPr/>
            <p:nvPr/>
          </p:nvSpPr>
          <p:spPr>
            <a:xfrm>
              <a:off x="544513" y="2086426"/>
              <a:ext cx="1536836" cy="358757"/>
            </a:xfrm>
            <a:prstGeom prst="rect">
              <a:avLst/>
            </a:prstGeom>
          </p:spPr>
          <p:txBody>
            <a:bodyPr wrap="none">
              <a:spAutoFit/>
            </a:bodyPr>
            <a:lstStyle/>
            <a:p>
              <a:r>
                <a:rPr lang="id-ID" sz="6000" dirty="0">
                  <a:solidFill>
                    <a:srgbClr val="3072B1"/>
                  </a:solidFill>
                  <a:latin typeface="Times New Roman" panose="02020603050405020304" pitchFamily="18" charset="0"/>
                  <a:cs typeface="Times New Roman" panose="02020603050405020304" pitchFamily="18" charset="0"/>
                </a:rPr>
                <a:t>Lorem Ipsum</a:t>
              </a:r>
            </a:p>
          </p:txBody>
        </p:sp>
        <p:cxnSp>
          <p:nvCxnSpPr>
            <p:cNvPr id="24" name="Straight Connector 23"/>
            <p:cNvCxnSpPr/>
            <p:nvPr/>
          </p:nvCxnSpPr>
          <p:spPr>
            <a:xfrm>
              <a:off x="3919801" y="4356703"/>
              <a:ext cx="2735450" cy="0"/>
            </a:xfrm>
            <a:prstGeom prst="line">
              <a:avLst/>
            </a:prstGeom>
            <a:ln>
              <a:solidFill>
                <a:schemeClr val="tx2">
                  <a:lumMod val="60000"/>
                  <a:lumOff val="40000"/>
                </a:schemeClr>
              </a:solidFill>
            </a:ln>
          </p:spPr>
          <p:style>
            <a:lnRef idx="1">
              <a:schemeClr val="accent5"/>
            </a:lnRef>
            <a:fillRef idx="0">
              <a:schemeClr val="accent5"/>
            </a:fillRef>
            <a:effectRef idx="0">
              <a:schemeClr val="accent5"/>
            </a:effectRef>
            <a:fontRef idx="minor">
              <a:schemeClr val="tx1"/>
            </a:fontRef>
          </p:style>
        </p:cxnSp>
        <p:sp>
          <p:nvSpPr>
            <p:cNvPr id="25" name="Rectangle 24"/>
            <p:cNvSpPr/>
            <p:nvPr/>
          </p:nvSpPr>
          <p:spPr>
            <a:xfrm>
              <a:off x="3862538" y="4464081"/>
              <a:ext cx="1453035" cy="340389"/>
            </a:xfrm>
            <a:prstGeom prst="rect">
              <a:avLst/>
            </a:prstGeom>
          </p:spPr>
          <p:txBody>
            <a:bodyPr wrap="none">
              <a:spAutoFit/>
            </a:bodyPr>
            <a:lstStyle/>
            <a:p>
              <a:r>
                <a:rPr lang="id-ID" sz="5662" dirty="0">
                  <a:solidFill>
                    <a:srgbClr val="3072B1"/>
                  </a:solidFill>
                  <a:latin typeface="Times New Roman" panose="02020603050405020304" pitchFamily="18" charset="0"/>
                  <a:cs typeface="Times New Roman" panose="02020603050405020304" pitchFamily="18" charset="0"/>
                </a:rPr>
                <a:t>Lorem Ipsum</a:t>
              </a:r>
            </a:p>
          </p:txBody>
        </p:sp>
        <p:sp>
          <p:nvSpPr>
            <p:cNvPr id="26" name="Rectangle 25"/>
            <p:cNvSpPr/>
            <p:nvPr/>
          </p:nvSpPr>
          <p:spPr>
            <a:xfrm>
              <a:off x="3879948" y="4600596"/>
              <a:ext cx="1336643" cy="622503"/>
            </a:xfrm>
            <a:prstGeom prst="rect">
              <a:avLst/>
            </a:prstGeom>
          </p:spPr>
          <p:txBody>
            <a:bodyPr wrap="none">
              <a:spAutoFit/>
            </a:bodyPr>
            <a:lstStyle/>
            <a:p>
              <a:r>
                <a:rPr lang="id-ID" sz="4530" b="1" dirty="0">
                  <a:latin typeface="Times New Roman" panose="02020603050405020304" pitchFamily="18" charset="0"/>
                  <a:cs typeface="Times New Roman" panose="02020603050405020304" pitchFamily="18" charset="0"/>
                </a:rPr>
                <a:t>Lorem</a:t>
              </a:r>
              <a:r>
                <a:rPr lang="id-ID" sz="10852" b="1" dirty="0">
                  <a:latin typeface="Times New Roman" panose="02020603050405020304" pitchFamily="18" charset="0"/>
                  <a:cs typeface="Times New Roman" panose="02020603050405020304" pitchFamily="18" charset="0"/>
                </a:rPr>
                <a:t> </a:t>
              </a:r>
              <a:r>
                <a:rPr lang="id-ID" sz="4530" b="1" dirty="0">
                  <a:latin typeface="Times New Roman" panose="02020603050405020304" pitchFamily="18" charset="0"/>
                  <a:cs typeface="Times New Roman" panose="02020603050405020304" pitchFamily="18" charset="0"/>
                </a:rPr>
                <a:t>Ipsum</a:t>
              </a:r>
            </a:p>
          </p:txBody>
        </p:sp>
        <p:sp>
          <p:nvSpPr>
            <p:cNvPr id="27" name="Rectangle 26"/>
            <p:cNvSpPr/>
            <p:nvPr/>
          </p:nvSpPr>
          <p:spPr>
            <a:xfrm>
              <a:off x="3879948" y="5102450"/>
              <a:ext cx="2966737" cy="3416347"/>
            </a:xfrm>
            <a:prstGeom prst="rect">
              <a:avLst/>
            </a:prstGeom>
          </p:spPr>
          <p:txBody>
            <a:bodyPr wrap="square">
              <a:spAutoFit/>
            </a:bodyPr>
            <a:lstStyle/>
            <a:p>
              <a:pPr algn="just"/>
              <a:r>
                <a:rPr lang="id-ID" sz="4150" dirty="0">
                  <a:latin typeface="Times New Roman" panose="02020603050405020304" pitchFamily="18" charset="0"/>
                  <a:cs typeface="Times New Roman" panose="02020603050405020304" pitchFamily="18" charset="0"/>
                </a:rPr>
                <a:t>Lorem ipsum dolor sit amet, consectetur adipiscing elit. Pellentesque viverra, dui non maximus ultrices, metus risus tristique velit, id scelerisque mi urna porttitor ipsum. Nullam imperdiet imperdiet eros, non vestibulum ipsum dictum ac. Curabitur eget ex id ante rutrum semper. Nam a finibus quam. Pellentesque aliquam arcu sit amet quam vehicula efficitur. Aenean varius erat sed mi semper pulvinar. Maecenas suscipit tincidunt magna vel sodales. Quisque vestibulum nulla et tellus blandit imperdiet.</a:t>
              </a:r>
            </a:p>
          </p:txBody>
        </p:sp>
        <p:sp>
          <p:nvSpPr>
            <p:cNvPr id="29" name="Rectangle 28"/>
            <p:cNvSpPr/>
            <p:nvPr/>
          </p:nvSpPr>
          <p:spPr>
            <a:xfrm>
              <a:off x="3875520" y="8672731"/>
              <a:ext cx="1647297" cy="288093"/>
            </a:xfrm>
            <a:prstGeom prst="rect">
              <a:avLst/>
            </a:prstGeom>
          </p:spPr>
          <p:txBody>
            <a:bodyPr wrap="square">
              <a:spAutoFit/>
            </a:bodyPr>
            <a:lstStyle/>
            <a:p>
              <a:r>
                <a:rPr lang="id-ID" sz="4700" b="1" dirty="0">
                  <a:latin typeface="Times New Roman" panose="02020603050405020304" pitchFamily="18" charset="0"/>
                  <a:cs typeface="Times New Roman" panose="02020603050405020304" pitchFamily="18" charset="0"/>
                </a:rPr>
                <a:t>Lorem Ipsum</a:t>
              </a:r>
            </a:p>
          </p:txBody>
        </p:sp>
        <p:sp>
          <p:nvSpPr>
            <p:cNvPr id="30" name="Rectangle 29"/>
            <p:cNvSpPr/>
            <p:nvPr/>
          </p:nvSpPr>
          <p:spPr>
            <a:xfrm>
              <a:off x="3889959" y="8961331"/>
              <a:ext cx="2966737" cy="4995423"/>
            </a:xfrm>
            <a:prstGeom prst="rect">
              <a:avLst/>
            </a:prstGeom>
          </p:spPr>
          <p:txBody>
            <a:bodyPr wrap="square">
              <a:spAutoFit/>
            </a:bodyPr>
            <a:lstStyle/>
            <a:p>
              <a:pPr algn="just"/>
              <a:r>
                <a:rPr lang="id-ID" sz="4150" dirty="0">
                  <a:latin typeface="Times New Roman" panose="02020603050405020304" pitchFamily="18" charset="0"/>
                  <a:cs typeface="Times New Roman" panose="02020603050405020304" pitchFamily="18" charset="0"/>
                </a:rPr>
                <a:t>Lorem ipsum dolor sit amet, consectetur adipiscing elit. Pellentesque viverra, dui non maximus ultrices, metus risus tristique velit, id scelerisque mi urna porttitor ipsum. Nullam imperdiet imperdiet eros, non vestibulum ipsum dictum ac. Curabitur eget ex id ante rutrum semper. Nam a finibus quam. Pellentesque aliquam arcu sit amet quam vehicula efficitur. Aenean varius erat sed mi semper pulvinar. Maecenas suscipit tincidunt magna vel sodales. Quisque vestibulum nulla et tellus blandit imperdiet.</a:t>
              </a:r>
              <a:endParaRPr lang="en-US" sz="4150" dirty="0">
                <a:latin typeface="Times New Roman" panose="02020603050405020304" pitchFamily="18" charset="0"/>
                <a:cs typeface="Times New Roman" panose="02020603050405020304" pitchFamily="18" charset="0"/>
              </a:endParaRPr>
            </a:p>
            <a:p>
              <a:pPr algn="just"/>
              <a:endParaRPr lang="en-US" sz="4150" dirty="0">
                <a:latin typeface="Times New Roman" panose="02020603050405020304" pitchFamily="18" charset="0"/>
                <a:cs typeface="Times New Roman" panose="02020603050405020304" pitchFamily="18" charset="0"/>
              </a:endParaRPr>
            </a:p>
            <a:p>
              <a:pPr algn="just"/>
              <a:r>
                <a:rPr lang="id-ID" sz="4150" dirty="0">
                  <a:latin typeface="Times New Roman" panose="02020603050405020304" pitchFamily="18" charset="0"/>
                  <a:cs typeface="Times New Roman" panose="02020603050405020304" pitchFamily="18" charset="0"/>
                </a:rPr>
                <a:t>Sed risus risus, pellentesque eget odio sit amet, feugiat tempus justo. Etiam leo mi, condimentum nec vehicula suscipit, fringilla a lacus. Aenean auctor turpis quis nunc pellentesque mollis.</a:t>
              </a:r>
            </a:p>
          </p:txBody>
        </p:sp>
        <p:sp>
          <p:nvSpPr>
            <p:cNvPr id="33" name="Rectangle 32"/>
            <p:cNvSpPr/>
            <p:nvPr/>
          </p:nvSpPr>
          <p:spPr>
            <a:xfrm>
              <a:off x="7006104" y="2086426"/>
              <a:ext cx="1536836" cy="358757"/>
            </a:xfrm>
            <a:prstGeom prst="rect">
              <a:avLst/>
            </a:prstGeom>
          </p:spPr>
          <p:txBody>
            <a:bodyPr wrap="none">
              <a:spAutoFit/>
            </a:bodyPr>
            <a:lstStyle/>
            <a:p>
              <a:r>
                <a:rPr lang="id-ID" sz="6000" dirty="0">
                  <a:solidFill>
                    <a:srgbClr val="3072B1"/>
                  </a:solidFill>
                  <a:latin typeface="Times New Roman" panose="02020603050405020304" pitchFamily="18" charset="0"/>
                  <a:cs typeface="Times New Roman" panose="02020603050405020304" pitchFamily="18" charset="0"/>
                </a:rPr>
                <a:t>Lorem Ipsum</a:t>
              </a:r>
            </a:p>
          </p:txBody>
        </p:sp>
        <p:sp>
          <p:nvSpPr>
            <p:cNvPr id="34" name="Rectangle 33"/>
            <p:cNvSpPr/>
            <p:nvPr/>
          </p:nvSpPr>
          <p:spPr>
            <a:xfrm>
              <a:off x="7039740" y="2511877"/>
              <a:ext cx="3169594" cy="7025662"/>
            </a:xfrm>
            <a:prstGeom prst="rect">
              <a:avLst/>
            </a:prstGeom>
          </p:spPr>
          <p:txBody>
            <a:bodyPr wrap="square">
              <a:spAutoFit/>
            </a:bodyPr>
            <a:lstStyle/>
            <a:p>
              <a:pPr algn="just"/>
              <a:r>
                <a:rPr lang="id-ID" sz="4150" dirty="0">
                  <a:latin typeface="Times New Roman" panose="02020603050405020304" pitchFamily="18" charset="0"/>
                  <a:cs typeface="Times New Roman" panose="02020603050405020304" pitchFamily="18" charset="0"/>
                </a:rPr>
                <a:t>Lorem ipsum dolor sit amet, consectetur adipiscing elit. Pellentesque viverra, dui non maximus ultrices, metus risus tristique velit, id scelerisque mi urna porttitor ipsum. Nullam imperdiet imperdiet eros, non vestibulum ipsum dictum ac. Curabitur eget ex id ante rutrum semper. Nam a finibus quam. Pellentesque aliquam arcu sit amet quam vehicula efficitur. Aenean varius erat sed mi semper pulvinar. Maecenas suscipit tincidunt magna vel sodales. Quisque vestibulum nulla et tellus blandit</a:t>
              </a:r>
              <a:r>
                <a:rPr lang="en-US" sz="4150" dirty="0">
                  <a:latin typeface="Times New Roman" panose="02020603050405020304" pitchFamily="18" charset="0"/>
                  <a:cs typeface="Times New Roman" panose="02020603050405020304" pitchFamily="18" charset="0"/>
                </a:rPr>
                <a:t> </a:t>
              </a:r>
              <a:r>
                <a:rPr lang="en-US" sz="4150" dirty="0" err="1">
                  <a:latin typeface="Times New Roman" panose="02020603050405020304" pitchFamily="18" charset="0"/>
                  <a:cs typeface="Times New Roman" panose="02020603050405020304" pitchFamily="18" charset="0"/>
                </a:rPr>
                <a:t>imperdiet</a:t>
              </a:r>
              <a:r>
                <a:rPr lang="en-US" sz="4150" dirty="0">
                  <a:latin typeface="Times New Roman" panose="02020603050405020304" pitchFamily="18" charset="0"/>
                  <a:cs typeface="Times New Roman" panose="02020603050405020304" pitchFamily="18" charset="0"/>
                </a:rPr>
                <a:t> q</a:t>
              </a:r>
              <a:r>
                <a:rPr lang="id-ID" sz="4150" dirty="0">
                  <a:latin typeface="Times New Roman" panose="02020603050405020304" pitchFamily="18" charset="0"/>
                  <a:cs typeface="Times New Roman" panose="02020603050405020304" pitchFamily="18" charset="0"/>
                </a:rPr>
                <a:t>uisque rhoncus tristique</a:t>
              </a:r>
              <a:r>
                <a:rPr lang="en-US" sz="4150" dirty="0">
                  <a:latin typeface="Times New Roman" panose="02020603050405020304" pitchFamily="18" charset="0"/>
                  <a:cs typeface="Times New Roman" panose="02020603050405020304" pitchFamily="18" charset="0"/>
                </a:rPr>
                <a:t>.</a:t>
              </a:r>
              <a:br>
                <a:rPr lang="id-ID" sz="4150" dirty="0">
                  <a:latin typeface="Times New Roman" panose="02020603050405020304" pitchFamily="18" charset="0"/>
                  <a:cs typeface="Times New Roman" panose="02020603050405020304" pitchFamily="18" charset="0"/>
                </a:rPr>
              </a:br>
              <a:br>
                <a:rPr lang="id-ID" sz="4150" dirty="0">
                  <a:latin typeface="Times New Roman" panose="02020603050405020304" pitchFamily="18" charset="0"/>
                  <a:cs typeface="Times New Roman" panose="02020603050405020304" pitchFamily="18" charset="0"/>
                </a:rPr>
              </a:br>
              <a:r>
                <a:rPr lang="id-ID" sz="4150" dirty="0">
                  <a:latin typeface="Times New Roman" panose="02020603050405020304" pitchFamily="18" charset="0"/>
                  <a:cs typeface="Times New Roman" panose="02020603050405020304" pitchFamily="18" charset="0"/>
                </a:rPr>
                <a:t>Morbi sodales finibus vulputate. Sed dignissim orci dui, et interdum lorem viverra id. Phasellus feugiat nibh bibendum nisi dapibus, semper condimentum elit gravida. Proin id ultricies purus, non vehicula tortor. Suspendisse potenti. Nulla facilisi. Integer pulvinar semper euismod. In accumsan placerat lacus, tristique porttitor leo tristique vel. Ut lacinia egestas nisl, a blandit turpis gravida a. Maecenas lobortis ipsum id enim sollicitudin euismod</a:t>
              </a:r>
              <a:r>
                <a:rPr lang="en-US" sz="4150" dirty="0">
                  <a:latin typeface="Times New Roman" panose="02020603050405020304" pitchFamily="18" charset="0"/>
                  <a:cs typeface="Times New Roman" panose="02020603050405020304" pitchFamily="18" charset="0"/>
                </a:rPr>
                <a:t>.</a:t>
              </a:r>
            </a:p>
            <a:p>
              <a:pPr algn="just"/>
              <a:r>
                <a:rPr lang="id-ID" sz="4150" dirty="0">
                  <a:latin typeface="Times New Roman" panose="02020603050405020304" pitchFamily="18" charset="0"/>
                  <a:cs typeface="Times New Roman" panose="02020603050405020304" pitchFamily="18" charset="0"/>
                </a:rPr>
                <a:t> </a:t>
              </a:r>
              <a:br>
                <a:rPr lang="id-ID" sz="4150" dirty="0">
                  <a:latin typeface="Times New Roman" panose="02020603050405020304" pitchFamily="18" charset="0"/>
                  <a:cs typeface="Times New Roman" panose="02020603050405020304" pitchFamily="18" charset="0"/>
                </a:rPr>
              </a:br>
              <a:br>
                <a:rPr lang="id-ID" sz="4150" dirty="0">
                  <a:latin typeface="Times New Roman" panose="02020603050405020304" pitchFamily="18" charset="0"/>
                  <a:cs typeface="Times New Roman" panose="02020603050405020304" pitchFamily="18" charset="0"/>
                </a:rPr>
              </a:br>
              <a:endParaRPr lang="id-ID" sz="4150" dirty="0">
                <a:latin typeface="Times New Roman" panose="02020603050405020304" pitchFamily="18" charset="0"/>
                <a:cs typeface="Times New Roman" panose="02020603050405020304" pitchFamily="18" charset="0"/>
              </a:endParaRPr>
            </a:p>
          </p:txBody>
        </p:sp>
        <p:cxnSp>
          <p:nvCxnSpPr>
            <p:cNvPr id="35" name="Straight Connector 34"/>
            <p:cNvCxnSpPr>
              <a:cxnSpLocks/>
            </p:cNvCxnSpPr>
            <p:nvPr/>
          </p:nvCxnSpPr>
          <p:spPr>
            <a:xfrm>
              <a:off x="7039740" y="9120787"/>
              <a:ext cx="3078900" cy="0"/>
            </a:xfrm>
            <a:prstGeom prst="line">
              <a:avLst/>
            </a:prstGeom>
            <a:ln>
              <a:solidFill>
                <a:schemeClr val="tx2">
                  <a:lumMod val="60000"/>
                  <a:lumOff val="40000"/>
                </a:schemeClr>
              </a:solidFill>
            </a:ln>
          </p:spPr>
          <p:style>
            <a:lnRef idx="1">
              <a:schemeClr val="accent5"/>
            </a:lnRef>
            <a:fillRef idx="0">
              <a:schemeClr val="accent5"/>
            </a:fillRef>
            <a:effectRef idx="0">
              <a:schemeClr val="accent5"/>
            </a:effectRef>
            <a:fontRef idx="minor">
              <a:schemeClr val="tx1"/>
            </a:fontRef>
          </p:style>
        </p:cxnSp>
        <p:sp>
          <p:nvSpPr>
            <p:cNvPr id="36" name="Rectangle 35"/>
            <p:cNvSpPr/>
            <p:nvPr/>
          </p:nvSpPr>
          <p:spPr>
            <a:xfrm>
              <a:off x="7032583" y="9443232"/>
              <a:ext cx="1453035" cy="340389"/>
            </a:xfrm>
            <a:prstGeom prst="rect">
              <a:avLst/>
            </a:prstGeom>
          </p:spPr>
          <p:txBody>
            <a:bodyPr wrap="none">
              <a:spAutoFit/>
            </a:bodyPr>
            <a:lstStyle/>
            <a:p>
              <a:r>
                <a:rPr lang="id-ID" sz="5662" dirty="0">
                  <a:solidFill>
                    <a:srgbClr val="3072B1"/>
                  </a:solidFill>
                  <a:latin typeface="Times New Roman" panose="02020603050405020304" pitchFamily="18" charset="0"/>
                  <a:cs typeface="Times New Roman" panose="02020603050405020304" pitchFamily="18" charset="0"/>
                </a:rPr>
                <a:t>Lorem Ipsum</a:t>
              </a:r>
            </a:p>
          </p:txBody>
        </p:sp>
        <p:sp>
          <p:nvSpPr>
            <p:cNvPr id="37" name="Rectangle 36"/>
            <p:cNvSpPr/>
            <p:nvPr/>
          </p:nvSpPr>
          <p:spPr>
            <a:xfrm>
              <a:off x="7006104" y="9887566"/>
              <a:ext cx="3112032" cy="3190765"/>
            </a:xfrm>
            <a:prstGeom prst="rect">
              <a:avLst/>
            </a:prstGeom>
          </p:spPr>
          <p:txBody>
            <a:bodyPr wrap="square">
              <a:spAutoFit/>
            </a:bodyPr>
            <a:lstStyle/>
            <a:p>
              <a:pPr algn="just"/>
              <a:r>
                <a:rPr lang="id-ID" sz="4150" dirty="0">
                  <a:latin typeface="Times New Roman" panose="02020603050405020304" pitchFamily="18" charset="0"/>
                  <a:cs typeface="Times New Roman" panose="02020603050405020304" pitchFamily="18" charset="0"/>
                </a:rPr>
                <a:t>Lorem ipsum dolor sit amet, consectetur adipiscing elit. Pellentesque viverra, dui non maximus ultrices, metus risus tristique velit, id scelerisque mi urna porttitor ipsum. Nullam imperdiet imperdiet eros, non vestibulum ipsum dictum ac. Curabitur eget ex id ante rutrum semper. Nam a finibus quam. Pellentesque aliquam arcu sit amet quam vehicula efficitur. Aenean varius erat sed mi semper pulvinar. Maecenas suscipit tincidunt magna vel sodales. Quisque vestibulum nulla et tellus blandit imperdiet.</a:t>
              </a:r>
            </a:p>
          </p:txBody>
        </p:sp>
        <p:sp>
          <p:nvSpPr>
            <p:cNvPr id="38" name="Rectangle 37"/>
            <p:cNvSpPr/>
            <p:nvPr/>
          </p:nvSpPr>
          <p:spPr>
            <a:xfrm>
              <a:off x="7064300" y="13183577"/>
              <a:ext cx="1308762" cy="288093"/>
            </a:xfrm>
            <a:prstGeom prst="rect">
              <a:avLst/>
            </a:prstGeom>
          </p:spPr>
          <p:txBody>
            <a:bodyPr wrap="none">
              <a:spAutoFit/>
            </a:bodyPr>
            <a:lstStyle/>
            <a:p>
              <a:r>
                <a:rPr lang="id-ID" sz="4700" b="1" dirty="0">
                  <a:latin typeface="Times New Roman" panose="02020603050405020304" pitchFamily="18" charset="0"/>
                  <a:cs typeface="Times New Roman" panose="02020603050405020304" pitchFamily="18" charset="0"/>
                </a:rPr>
                <a:t>Lorem Ipsum</a:t>
              </a:r>
            </a:p>
          </p:txBody>
        </p:sp>
        <p:sp>
          <p:nvSpPr>
            <p:cNvPr id="39" name="Rectangle 38"/>
            <p:cNvSpPr/>
            <p:nvPr/>
          </p:nvSpPr>
          <p:spPr>
            <a:xfrm>
              <a:off x="7059571" y="13472974"/>
              <a:ext cx="2966737" cy="483779"/>
            </a:xfrm>
            <a:prstGeom prst="rect">
              <a:avLst/>
            </a:prstGeom>
          </p:spPr>
          <p:txBody>
            <a:bodyPr wrap="square">
              <a:spAutoFit/>
            </a:bodyPr>
            <a:lstStyle/>
            <a:p>
              <a:pPr algn="just"/>
              <a:r>
                <a:rPr lang="id-ID" sz="4150" dirty="0">
                  <a:latin typeface="Times New Roman" panose="02020603050405020304" pitchFamily="18" charset="0"/>
                  <a:cs typeface="Times New Roman" panose="02020603050405020304" pitchFamily="18" charset="0"/>
                </a:rPr>
                <a:t>Lorem ipsum dolor sit amet, consectetur adipiscing elit. </a:t>
              </a:r>
            </a:p>
          </p:txBody>
        </p:sp>
      </p:grpSp>
      <p:pic>
        <p:nvPicPr>
          <p:cNvPr id="40" name="Picture 39" descr="Background pattern&#10;&#10;Description automatically generated">
            <a:extLst>
              <a:ext uri="{FF2B5EF4-FFF2-40B4-BE49-F238E27FC236}">
                <a16:creationId xmlns:a16="http://schemas.microsoft.com/office/drawing/2014/main" id="{A9978286-85E4-4341-983E-C36544B892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9110" y="6075734"/>
            <a:ext cx="7642239" cy="5731679"/>
          </a:xfrm>
          <a:prstGeom prst="rect">
            <a:avLst/>
          </a:prstGeom>
        </p:spPr>
      </p:pic>
      <p:sp>
        <p:nvSpPr>
          <p:cNvPr id="31" name="Rectangle 30">
            <a:extLst>
              <a:ext uri="{FF2B5EF4-FFF2-40B4-BE49-F238E27FC236}">
                <a16:creationId xmlns:a16="http://schemas.microsoft.com/office/drawing/2014/main" id="{D2BB772C-2559-4C4C-9F59-51FF9787761E}"/>
              </a:ext>
            </a:extLst>
          </p:cNvPr>
          <p:cNvSpPr/>
          <p:nvPr/>
        </p:nvSpPr>
        <p:spPr>
          <a:xfrm>
            <a:off x="4164806" y="3751440"/>
            <a:ext cx="5801277" cy="584775"/>
          </a:xfrm>
          <a:prstGeom prst="rect">
            <a:avLst/>
          </a:prstGeom>
        </p:spPr>
        <p:txBody>
          <a:bodyPr wrap="square">
            <a:spAutoFit/>
          </a:bodyPr>
          <a:lstStyle/>
          <a:p>
            <a:r>
              <a:rPr lang="en-ID" sz="3200" dirty="0" err="1">
                <a:solidFill>
                  <a:schemeClr val="bg1"/>
                </a:solidFill>
                <a:latin typeface="Times New Roman" panose="02020603050405020304" pitchFamily="18" charset="0"/>
                <a:cs typeface="Times New Roman" panose="02020603050405020304" pitchFamily="18" charset="0"/>
              </a:rPr>
              <a:t>Jatinangor</a:t>
            </a:r>
            <a:r>
              <a:rPr lang="en-ID" sz="3200" dirty="0">
                <a:solidFill>
                  <a:schemeClr val="bg1"/>
                </a:solidFill>
                <a:latin typeface="Times New Roman" panose="02020603050405020304" pitchFamily="18" charset="0"/>
                <a:cs typeface="Times New Roman" panose="02020603050405020304" pitchFamily="18" charset="0"/>
              </a:rPr>
              <a:t>, 2-3 </a:t>
            </a:r>
            <a:r>
              <a:rPr lang="en-ID" sz="3200" dirty="0" err="1">
                <a:solidFill>
                  <a:schemeClr val="bg1"/>
                </a:solidFill>
                <a:latin typeface="Times New Roman" panose="02020603050405020304" pitchFamily="18" charset="0"/>
                <a:cs typeface="Times New Roman" panose="02020603050405020304" pitchFamily="18" charset="0"/>
              </a:rPr>
              <a:t>Agustus</a:t>
            </a:r>
            <a:r>
              <a:rPr lang="en-ID" sz="3200" dirty="0">
                <a:solidFill>
                  <a:schemeClr val="bg1"/>
                </a:solidFill>
                <a:latin typeface="Times New Roman" panose="02020603050405020304" pitchFamily="18" charset="0"/>
                <a:cs typeface="Times New Roman" panose="02020603050405020304" pitchFamily="18" charset="0"/>
              </a:rPr>
              <a:t> 2022</a:t>
            </a:r>
            <a:endParaRPr lang="id-ID" sz="3200" dirty="0">
              <a:solidFill>
                <a:schemeClr val="bg1"/>
              </a:solidFill>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id="{2FE68E22-3C9F-44EA-9003-D7D454DDEA51}"/>
              </a:ext>
            </a:extLst>
          </p:cNvPr>
          <p:cNvSpPr/>
          <p:nvPr/>
        </p:nvSpPr>
        <p:spPr>
          <a:xfrm>
            <a:off x="4887314" y="1796822"/>
            <a:ext cx="15128683" cy="1107996"/>
          </a:xfrm>
          <a:prstGeom prst="rect">
            <a:avLst/>
          </a:prstGeom>
        </p:spPr>
        <p:txBody>
          <a:bodyPr>
            <a:spAutoFit/>
          </a:bodyPr>
          <a:lstStyle/>
          <a:p>
            <a:pPr algn="ctr"/>
            <a:r>
              <a:rPr lang="id-ID" sz="6600" dirty="0">
                <a:solidFill>
                  <a:schemeClr val="bg1"/>
                </a:solidFill>
                <a:latin typeface="Times New Roman" panose="02020603050405020304" pitchFamily="18" charset="0"/>
                <a:cs typeface="Times New Roman" panose="02020603050405020304" pitchFamily="18" charset="0"/>
              </a:rPr>
              <a:t>Judul Penelitian</a:t>
            </a:r>
          </a:p>
        </p:txBody>
      </p:sp>
      <p:cxnSp>
        <p:nvCxnSpPr>
          <p:cNvPr id="8" name="Straight Connector 7">
            <a:extLst>
              <a:ext uri="{FF2B5EF4-FFF2-40B4-BE49-F238E27FC236}">
                <a16:creationId xmlns:a16="http://schemas.microsoft.com/office/drawing/2014/main" id="{CF8EA40A-924F-44E9-A206-DBB57D1DF47F}"/>
              </a:ext>
            </a:extLst>
          </p:cNvPr>
          <p:cNvCxnSpPr>
            <a:cxnSpLocks/>
          </p:cNvCxnSpPr>
          <p:nvPr/>
        </p:nvCxnSpPr>
        <p:spPr>
          <a:xfrm flipV="1">
            <a:off x="4990482" y="1492830"/>
            <a:ext cx="13957124" cy="49003"/>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29C39C1-AD66-4596-8857-850D5B0EA938}"/>
              </a:ext>
            </a:extLst>
          </p:cNvPr>
          <p:cNvCxnSpPr>
            <a:cxnSpLocks/>
          </p:cNvCxnSpPr>
          <p:nvPr/>
        </p:nvCxnSpPr>
        <p:spPr>
          <a:xfrm flipV="1">
            <a:off x="4990482" y="1617078"/>
            <a:ext cx="13957124" cy="49003"/>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BA8C92-7778-4C58-B3B2-6F4252F3BBC4}"/>
              </a:ext>
            </a:extLst>
          </p:cNvPr>
          <p:cNvSpPr>
            <a:spLocks noGrp="1"/>
          </p:cNvSpPr>
          <p:nvPr>
            <p:ph idx="1"/>
          </p:nvPr>
        </p:nvSpPr>
        <p:spPr>
          <a:xfrm>
            <a:off x="2081420" y="7822584"/>
            <a:ext cx="26112371" cy="27158594"/>
          </a:xfrm>
        </p:spPr>
        <p:txBody>
          <a:bodyPr>
            <a:normAutofit/>
          </a:bodyPr>
          <a:lstStyle/>
          <a:p>
            <a:pPr marL="1143000" indent="-1143000">
              <a:buFont typeface="Arial" panose="020B0604020202020204" pitchFamily="34" charset="0"/>
              <a:buChar char="•"/>
            </a:pPr>
            <a:r>
              <a:rPr lang="en-US" sz="9600" dirty="0" err="1">
                <a:latin typeface="Times New Roman" panose="02020603050405020304" pitchFamily="18" charset="0"/>
                <a:cs typeface="Times New Roman" panose="02020603050405020304" pitchFamily="18" charset="0"/>
              </a:rPr>
              <a:t>Ukuran</a:t>
            </a:r>
            <a:r>
              <a:rPr lang="en-US" sz="9600" dirty="0">
                <a:latin typeface="Times New Roman" panose="02020603050405020304" pitchFamily="18" charset="0"/>
                <a:cs typeface="Times New Roman" panose="02020603050405020304" pitchFamily="18" charset="0"/>
              </a:rPr>
              <a:t> poster </a:t>
            </a:r>
            <a:r>
              <a:rPr lang="en-US" sz="9600" dirty="0" err="1">
                <a:latin typeface="Times New Roman" panose="02020603050405020304" pitchFamily="18" charset="0"/>
                <a:cs typeface="Times New Roman" panose="02020603050405020304" pitchFamily="18" charset="0"/>
              </a:rPr>
              <a:t>adalah</a:t>
            </a:r>
            <a:r>
              <a:rPr lang="en-US" sz="9600" dirty="0">
                <a:latin typeface="Times New Roman" panose="02020603050405020304" pitchFamily="18" charset="0"/>
                <a:cs typeface="Times New Roman" panose="02020603050405020304" pitchFamily="18" charset="0"/>
              </a:rPr>
              <a:t> A0 : 841 mm x 1189 mm</a:t>
            </a:r>
          </a:p>
          <a:p>
            <a:pPr marL="1143000" indent="-1143000">
              <a:buFont typeface="Arial" panose="020B0604020202020204" pitchFamily="34" charset="0"/>
              <a:buChar char="•"/>
            </a:pPr>
            <a:r>
              <a:rPr lang="en-US" sz="9600" dirty="0" err="1">
                <a:latin typeface="Times New Roman" panose="02020603050405020304" pitchFamily="18" charset="0"/>
                <a:cs typeface="Times New Roman" panose="02020603050405020304" pitchFamily="18" charset="0"/>
              </a:rPr>
              <a:t>Orientasi</a:t>
            </a:r>
            <a:r>
              <a:rPr lang="en-US" sz="9600" dirty="0">
                <a:latin typeface="Times New Roman" panose="02020603050405020304" pitchFamily="18" charset="0"/>
                <a:cs typeface="Times New Roman" panose="02020603050405020304" pitchFamily="18" charset="0"/>
              </a:rPr>
              <a:t> poster: Portrait</a:t>
            </a:r>
          </a:p>
          <a:p>
            <a:pPr marL="1143000" indent="-1143000">
              <a:buFont typeface="Arial" panose="020B0604020202020204" pitchFamily="34" charset="0"/>
              <a:buChar char="•"/>
            </a:pPr>
            <a:r>
              <a:rPr lang="en-US" sz="9600" dirty="0" err="1">
                <a:latin typeface="Times New Roman" panose="02020603050405020304" pitchFamily="18" charset="0"/>
                <a:cs typeface="Times New Roman" panose="02020603050405020304" pitchFamily="18" charset="0"/>
              </a:rPr>
              <a:t>Judul</a:t>
            </a:r>
            <a:r>
              <a:rPr lang="en-US" sz="9600" dirty="0">
                <a:latin typeface="Times New Roman" panose="02020603050405020304" pitchFamily="18" charset="0"/>
                <a:cs typeface="Times New Roman" panose="02020603050405020304" pitchFamily="18" charset="0"/>
              </a:rPr>
              <a:t> poster</a:t>
            </a:r>
          </a:p>
          <a:p>
            <a:pPr marL="1143000" indent="-1143000">
              <a:buFont typeface="Arial" panose="020B0604020202020204" pitchFamily="34" charset="0"/>
              <a:buChar char="•"/>
            </a:pPr>
            <a:r>
              <a:rPr lang="en-US" sz="9600" dirty="0">
                <a:latin typeface="Times New Roman" panose="02020603050405020304" pitchFamily="18" charset="0"/>
                <a:cs typeface="Times New Roman" panose="02020603050405020304" pitchFamily="18" charset="0"/>
              </a:rPr>
              <a:t>Nama </a:t>
            </a:r>
            <a:r>
              <a:rPr lang="en-US" sz="9600" dirty="0" err="1">
                <a:latin typeface="Times New Roman" panose="02020603050405020304" pitchFamily="18" charset="0"/>
                <a:cs typeface="Times New Roman" panose="02020603050405020304" pitchFamily="18" charset="0"/>
              </a:rPr>
              <a:t>lengkap</a:t>
            </a:r>
            <a:r>
              <a:rPr lang="en-US" sz="9600" dirty="0">
                <a:latin typeface="Times New Roman" panose="02020603050405020304" pitchFamily="18" charset="0"/>
                <a:cs typeface="Times New Roman" panose="02020603050405020304" pitchFamily="18" charset="0"/>
              </a:rPr>
              <a:t> dan </a:t>
            </a:r>
            <a:r>
              <a:rPr lang="en-US" sz="9600" dirty="0" err="1">
                <a:latin typeface="Times New Roman" panose="02020603050405020304" pitchFamily="18" charset="0"/>
                <a:cs typeface="Times New Roman" panose="02020603050405020304" pitchFamily="18" charset="0"/>
              </a:rPr>
              <a:t>afiliasi</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seluruh</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pemakalah</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termasuk</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alamat</a:t>
            </a:r>
            <a:r>
              <a:rPr lang="en-US" sz="9600" dirty="0">
                <a:latin typeface="Times New Roman" panose="02020603050405020304" pitchFamily="18" charset="0"/>
                <a:cs typeface="Times New Roman" panose="02020603050405020304" pitchFamily="18" charset="0"/>
              </a:rPr>
              <a:t> email </a:t>
            </a:r>
            <a:r>
              <a:rPr lang="en-US" sz="9600" dirty="0" err="1">
                <a:latin typeface="Times New Roman" panose="02020603050405020304" pitchFamily="18" charset="0"/>
                <a:cs typeface="Times New Roman" panose="02020603050405020304" pitchFamily="18" charset="0"/>
              </a:rPr>
              <a:t>dari</a:t>
            </a:r>
            <a:r>
              <a:rPr lang="en-US" sz="9600" dirty="0">
                <a:latin typeface="Times New Roman" panose="02020603050405020304" pitchFamily="18" charset="0"/>
                <a:cs typeface="Times New Roman" panose="02020603050405020304" pitchFamily="18" charset="0"/>
              </a:rPr>
              <a:t> minimal </a:t>
            </a:r>
            <a:r>
              <a:rPr lang="en-US" sz="9600" dirty="0" err="1">
                <a:latin typeface="Times New Roman" panose="02020603050405020304" pitchFamily="18" charset="0"/>
                <a:cs typeface="Times New Roman" panose="02020603050405020304" pitchFamily="18" charset="0"/>
              </a:rPr>
              <a:t>satu</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pemakalah</a:t>
            </a:r>
            <a:r>
              <a:rPr lang="en-US" sz="9600" dirty="0">
                <a:latin typeface="Times New Roman" panose="02020603050405020304" pitchFamily="18" charset="0"/>
                <a:cs typeface="Times New Roman" panose="02020603050405020304" pitchFamily="18" charset="0"/>
              </a:rPr>
              <a:t>.</a:t>
            </a:r>
          </a:p>
          <a:p>
            <a:pPr marL="1143000" indent="-1143000">
              <a:buFont typeface="Arial" panose="020B0604020202020204" pitchFamily="34" charset="0"/>
              <a:buChar char="•"/>
            </a:pPr>
            <a:r>
              <a:rPr lang="en-US" sz="9600" dirty="0" err="1">
                <a:latin typeface="Times New Roman" panose="02020603050405020304" pitchFamily="18" charset="0"/>
                <a:cs typeface="Times New Roman" panose="02020603050405020304" pitchFamily="18" charset="0"/>
              </a:rPr>
              <a:t>Pendahuluan</a:t>
            </a:r>
            <a:r>
              <a:rPr lang="en-US" sz="9600" dirty="0">
                <a:latin typeface="Times New Roman" panose="02020603050405020304" pitchFamily="18" charset="0"/>
                <a:cs typeface="Times New Roman" panose="02020603050405020304" pitchFamily="18" charset="0"/>
              </a:rPr>
              <a:t>: </a:t>
            </a:r>
            <a:r>
              <a:rPr lang="fi-FI" sz="9600" dirty="0">
                <a:latin typeface="Times New Roman" panose="02020603050405020304" pitchFamily="18" charset="0"/>
                <a:cs typeface="Times New Roman" panose="02020603050405020304" pitchFamily="18" charset="0"/>
              </a:rPr>
              <a:t>beberapa kalimat singkat yang menyatakan latar belakang dan tujuan penelitian</a:t>
            </a:r>
            <a:r>
              <a:rPr lang="en-US" sz="9600" dirty="0">
                <a:latin typeface="Times New Roman" panose="02020603050405020304" pitchFamily="18" charset="0"/>
                <a:cs typeface="Times New Roman" panose="02020603050405020304" pitchFamily="18" charset="0"/>
              </a:rPr>
              <a:t>.</a:t>
            </a:r>
          </a:p>
          <a:p>
            <a:pPr marL="1143000" indent="-1143000">
              <a:buFont typeface="Arial" panose="020B0604020202020204" pitchFamily="34" charset="0"/>
              <a:buChar char="•"/>
            </a:pPr>
            <a:r>
              <a:rPr lang="en-US" sz="9600" dirty="0" err="1">
                <a:latin typeface="Times New Roman" panose="02020603050405020304" pitchFamily="18" charset="0"/>
                <a:cs typeface="Times New Roman" panose="02020603050405020304" pitchFamily="18" charset="0"/>
              </a:rPr>
              <a:t>Metode</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berupa</a:t>
            </a:r>
            <a:r>
              <a:rPr lang="en-US" sz="9600" dirty="0">
                <a:latin typeface="Times New Roman" panose="02020603050405020304" pitchFamily="18" charset="0"/>
                <a:cs typeface="Times New Roman" panose="02020603050405020304" pitchFamily="18" charset="0"/>
              </a:rPr>
              <a:t> daftar </a:t>
            </a:r>
            <a:r>
              <a:rPr lang="en-US" sz="9600" dirty="0" err="1">
                <a:latin typeface="Times New Roman" panose="02020603050405020304" pitchFamily="18" charset="0"/>
                <a:cs typeface="Times New Roman" panose="02020603050405020304" pitchFamily="18" charset="0"/>
              </a:rPr>
              <a:t>atau</a:t>
            </a:r>
            <a:r>
              <a:rPr lang="en-US" sz="9600" dirty="0">
                <a:latin typeface="Times New Roman" panose="02020603050405020304" pitchFamily="18" charset="0"/>
                <a:cs typeface="Times New Roman" panose="02020603050405020304" pitchFamily="18" charset="0"/>
              </a:rPr>
              <a:t> diagram </a:t>
            </a:r>
            <a:r>
              <a:rPr lang="en-US" sz="9600" dirty="0" err="1">
                <a:latin typeface="Times New Roman" panose="02020603050405020304" pitchFamily="18" charset="0"/>
                <a:cs typeface="Times New Roman" panose="02020603050405020304" pitchFamily="18" charset="0"/>
              </a:rPr>
              <a:t>alir</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penelitian</a:t>
            </a:r>
            <a:r>
              <a:rPr lang="en-US" sz="9600" dirty="0">
                <a:latin typeface="Times New Roman" panose="02020603050405020304" pitchFamily="18" charset="0"/>
                <a:cs typeface="Times New Roman" panose="02020603050405020304" pitchFamily="18" charset="0"/>
              </a:rPr>
              <a:t>.</a:t>
            </a:r>
          </a:p>
          <a:p>
            <a:pPr marL="1143000" indent="-1143000">
              <a:buFont typeface="Arial" panose="020B0604020202020204" pitchFamily="34" charset="0"/>
              <a:buChar char="•"/>
            </a:pPr>
            <a:r>
              <a:rPr lang="en-US" sz="9600" dirty="0">
                <a:latin typeface="Times New Roman" panose="02020603050405020304" pitchFamily="18" charset="0"/>
                <a:cs typeface="Times New Roman" panose="02020603050405020304" pitchFamily="18" charset="0"/>
              </a:rPr>
              <a:t>Hasil: </a:t>
            </a:r>
            <a:r>
              <a:rPr lang="en-US" sz="9600" dirty="0" err="1">
                <a:latin typeface="Times New Roman" panose="02020603050405020304" pitchFamily="18" charset="0"/>
                <a:cs typeface="Times New Roman" panose="02020603050405020304" pitchFamily="18" charset="0"/>
              </a:rPr>
              <a:t>ilustrasi</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tabel</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grafik</a:t>
            </a:r>
            <a:r>
              <a:rPr lang="en-US" sz="9600" dirty="0">
                <a:latin typeface="Times New Roman" panose="02020603050405020304" pitchFamily="18" charset="0"/>
                <a:cs typeface="Times New Roman" panose="02020603050405020304" pitchFamily="18" charset="0"/>
              </a:rPr>
              <a:t> dan </a:t>
            </a:r>
            <a:r>
              <a:rPr lang="en-US" sz="9600" dirty="0" err="1">
                <a:latin typeface="Times New Roman" panose="02020603050405020304" pitchFamily="18" charset="0"/>
                <a:cs typeface="Times New Roman" panose="02020603050405020304" pitchFamily="18" charset="0"/>
              </a:rPr>
              <a:t>foto</a:t>
            </a:r>
            <a:r>
              <a:rPr lang="en-US" sz="9600" dirty="0">
                <a:latin typeface="Times New Roman" panose="02020603050405020304" pitchFamily="18" charset="0"/>
                <a:cs typeface="Times New Roman" panose="02020603050405020304" pitchFamily="18" charset="0"/>
              </a:rPr>
              <a:t> yang </a:t>
            </a:r>
            <a:r>
              <a:rPr lang="en-US" sz="9600" dirty="0" err="1">
                <a:latin typeface="Times New Roman" panose="02020603050405020304" pitchFamily="18" charset="0"/>
                <a:cs typeface="Times New Roman" panose="02020603050405020304" pitchFamily="18" charset="0"/>
              </a:rPr>
              <a:t>dilengkapi</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dengan</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keterangan</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secukupnya</a:t>
            </a:r>
            <a:r>
              <a:rPr lang="en-US" sz="9600" dirty="0">
                <a:latin typeface="Times New Roman" panose="02020603050405020304" pitchFamily="18" charset="0"/>
                <a:cs typeface="Times New Roman" panose="02020603050405020304" pitchFamily="18" charset="0"/>
              </a:rPr>
              <a:t>.</a:t>
            </a:r>
          </a:p>
          <a:p>
            <a:pPr marL="1143000" indent="-1143000">
              <a:buFont typeface="Arial" panose="020B0604020202020204" pitchFamily="34" charset="0"/>
              <a:buChar char="•"/>
            </a:pPr>
            <a:r>
              <a:rPr lang="en-US" sz="9600" dirty="0" err="1">
                <a:latin typeface="Times New Roman" panose="02020603050405020304" pitchFamily="18" charset="0"/>
                <a:cs typeface="Times New Roman" panose="02020603050405020304" pitchFamily="18" charset="0"/>
              </a:rPr>
              <a:t>Diskusi</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ringkasan</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paragraf</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dari</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analisis</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permasalahan</a:t>
            </a:r>
            <a:r>
              <a:rPr lang="en-US" sz="9600" dirty="0">
                <a:latin typeface="Times New Roman" panose="02020603050405020304" pitchFamily="18" charset="0"/>
                <a:cs typeface="Times New Roman" panose="02020603050405020304" pitchFamily="18" charset="0"/>
              </a:rPr>
              <a:t>.</a:t>
            </a:r>
          </a:p>
          <a:p>
            <a:pPr marL="1143000" indent="-1143000">
              <a:buFont typeface="Arial" panose="020B0604020202020204" pitchFamily="34" charset="0"/>
              <a:buChar char="•"/>
            </a:pPr>
            <a:r>
              <a:rPr lang="en-US" sz="9600" dirty="0">
                <a:latin typeface="Times New Roman" panose="02020603050405020304" pitchFamily="18" charset="0"/>
                <a:cs typeface="Times New Roman" panose="02020603050405020304" pitchFamily="18" charset="0"/>
              </a:rPr>
              <a:t>Kesimpulan: </a:t>
            </a:r>
            <a:r>
              <a:rPr lang="en-US" sz="9600" dirty="0" err="1">
                <a:latin typeface="Times New Roman" panose="02020603050405020304" pitchFamily="18" charset="0"/>
                <a:cs typeface="Times New Roman" panose="02020603050405020304" pitchFamily="18" charset="0"/>
              </a:rPr>
              <a:t>uraian</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singkat</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dari</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hasil</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penelitian</a:t>
            </a:r>
            <a:r>
              <a:rPr lang="en-US" sz="9600" dirty="0">
                <a:latin typeface="Times New Roman" panose="02020603050405020304" pitchFamily="18" charset="0"/>
                <a:cs typeface="Times New Roman" panose="02020603050405020304" pitchFamily="18" charset="0"/>
              </a:rPr>
              <a:t>. </a:t>
            </a:r>
          </a:p>
          <a:p>
            <a:pPr marL="1143000" indent="-1143000">
              <a:buFont typeface="Arial" panose="020B0604020202020204" pitchFamily="34" charset="0"/>
              <a:buChar char="•"/>
            </a:pPr>
            <a:r>
              <a:rPr lang="en-US" sz="9600" dirty="0" err="1">
                <a:latin typeface="Times New Roman" panose="02020603050405020304" pitchFamily="18" charset="0"/>
                <a:cs typeface="Times New Roman" panose="02020603050405020304" pitchFamily="18" charset="0"/>
              </a:rPr>
              <a:t>Referensi</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jika</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referensi</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dinilai</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penting</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sertakan</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tidak</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lebih</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dari</a:t>
            </a:r>
            <a:r>
              <a:rPr lang="en-US" sz="9600" dirty="0">
                <a:latin typeface="Times New Roman" panose="02020603050405020304" pitchFamily="18" charset="0"/>
                <a:cs typeface="Times New Roman" panose="02020603050405020304" pitchFamily="18" charset="0"/>
              </a:rPr>
              <a:t> 2 </a:t>
            </a:r>
            <a:r>
              <a:rPr lang="en-US" sz="9600" dirty="0" err="1">
                <a:latin typeface="Times New Roman" panose="02020603050405020304" pitchFamily="18" charset="0"/>
                <a:cs typeface="Times New Roman" panose="02020603050405020304" pitchFamily="18" charset="0"/>
              </a:rPr>
              <a:t>atau</a:t>
            </a:r>
            <a:r>
              <a:rPr lang="en-US" sz="9600" dirty="0">
                <a:latin typeface="Times New Roman" panose="02020603050405020304" pitchFamily="18" charset="0"/>
                <a:cs typeface="Times New Roman" panose="02020603050405020304" pitchFamily="18" charset="0"/>
              </a:rPr>
              <a:t> 3 </a:t>
            </a:r>
            <a:r>
              <a:rPr lang="en-US" sz="9600" dirty="0" err="1">
                <a:latin typeface="Times New Roman" panose="02020603050405020304" pitchFamily="18" charset="0"/>
                <a:cs typeface="Times New Roman" panose="02020603050405020304" pitchFamily="18" charset="0"/>
              </a:rPr>
              <a:t>referensi</a:t>
            </a:r>
            <a:r>
              <a:rPr lang="en-US" sz="9600" dirty="0">
                <a:latin typeface="Times New Roman" panose="02020603050405020304" pitchFamily="18" charset="0"/>
                <a:cs typeface="Times New Roman" panose="02020603050405020304" pitchFamily="18" charset="0"/>
              </a:rPr>
              <a:t>.</a:t>
            </a:r>
            <a:endParaRPr lang="id-ID" sz="9600" dirty="0">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A6552B14-534B-4E44-892E-D59BBA19F452}"/>
              </a:ext>
            </a:extLst>
          </p:cNvPr>
          <p:cNvSpPr txBox="1">
            <a:spLocks/>
          </p:cNvSpPr>
          <p:nvPr/>
        </p:nvSpPr>
        <p:spPr>
          <a:xfrm>
            <a:off x="2106026" y="4790281"/>
            <a:ext cx="26112371" cy="3032303"/>
          </a:xfrm>
          <a:prstGeom prst="rect">
            <a:avLst/>
          </a:prstGeom>
        </p:spPr>
        <p:txBody>
          <a:bodyPr wrap="square" lIns="0" tIns="0" rIns="0" bIns="0">
            <a:normAutofit/>
          </a:bodyPr>
          <a:lstStyle>
            <a:lvl1pPr marL="0">
              <a:defRPr>
                <a:latin typeface="+mn-lt"/>
                <a:ea typeface="+mn-ea"/>
                <a:cs typeface="+mn-cs"/>
              </a:defRPr>
            </a:lvl1pPr>
            <a:lvl2pPr marL="973502">
              <a:defRPr>
                <a:latin typeface="+mn-lt"/>
                <a:ea typeface="+mn-ea"/>
                <a:cs typeface="+mn-cs"/>
              </a:defRPr>
            </a:lvl2pPr>
            <a:lvl3pPr marL="1947004">
              <a:defRPr>
                <a:latin typeface="+mn-lt"/>
                <a:ea typeface="+mn-ea"/>
                <a:cs typeface="+mn-cs"/>
              </a:defRPr>
            </a:lvl3pPr>
            <a:lvl4pPr marL="2920506">
              <a:defRPr>
                <a:latin typeface="+mn-lt"/>
                <a:ea typeface="+mn-ea"/>
                <a:cs typeface="+mn-cs"/>
              </a:defRPr>
            </a:lvl4pPr>
            <a:lvl5pPr marL="3894008">
              <a:defRPr>
                <a:latin typeface="+mn-lt"/>
                <a:ea typeface="+mn-ea"/>
                <a:cs typeface="+mn-cs"/>
              </a:defRPr>
            </a:lvl5pPr>
            <a:lvl6pPr marL="4867513">
              <a:defRPr>
                <a:latin typeface="+mn-lt"/>
                <a:ea typeface="+mn-ea"/>
                <a:cs typeface="+mn-cs"/>
              </a:defRPr>
            </a:lvl6pPr>
            <a:lvl7pPr marL="5841015">
              <a:defRPr>
                <a:latin typeface="+mn-lt"/>
                <a:ea typeface="+mn-ea"/>
                <a:cs typeface="+mn-cs"/>
              </a:defRPr>
            </a:lvl7pPr>
            <a:lvl8pPr marL="6814517">
              <a:defRPr>
                <a:latin typeface="+mn-lt"/>
                <a:ea typeface="+mn-ea"/>
                <a:cs typeface="+mn-cs"/>
              </a:defRPr>
            </a:lvl8pPr>
            <a:lvl9pPr marL="7788019">
              <a:defRPr>
                <a:latin typeface="+mn-lt"/>
                <a:ea typeface="+mn-ea"/>
                <a:cs typeface="+mn-cs"/>
              </a:defRPr>
            </a:lvl9pPr>
          </a:lstStyle>
          <a:p>
            <a:pPr defTabSz="914400"/>
            <a:r>
              <a:rPr lang="en-US" sz="13800" b="1" kern="0" dirty="0">
                <a:solidFill>
                  <a:sysClr val="windowText" lastClr="000000"/>
                </a:solidFill>
                <a:latin typeface="Times New Roman" panose="02020603050405020304" pitchFamily="18" charset="0"/>
                <a:cs typeface="Times New Roman" panose="02020603050405020304" pitchFamily="18" charset="0"/>
              </a:rPr>
              <a:t>Panduan Poster</a:t>
            </a:r>
            <a:endParaRPr lang="id-ID" sz="13800" b="1" kern="0" dirty="0">
              <a:solidFill>
                <a:sysClr val="windowText" lastClr="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99422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319</TotalTime>
  <Words>944</Words>
  <Application>Microsoft Office PowerPoint</Application>
  <PresentationFormat>Custom</PresentationFormat>
  <Paragraphs>35</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Times New Roman</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Zoei Kostoglidis</dc:creator>
  <cp:lastModifiedBy>Tari Utami Refianti</cp:lastModifiedBy>
  <cp:revision>29</cp:revision>
  <dcterms:created xsi:type="dcterms:W3CDTF">2021-11-06T03:53:57Z</dcterms:created>
  <dcterms:modified xsi:type="dcterms:W3CDTF">2022-03-15T08:18:29Z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2021-11-06T00:00:00Z</vt:filetime>
  </property>
</Properties>
</file>